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2" r:id="rId2"/>
  </p:sldMasterIdLst>
  <p:notesMasterIdLst>
    <p:notesMasterId r:id="rId9"/>
  </p:notesMasterIdLst>
  <p:handoutMasterIdLst>
    <p:handoutMasterId r:id="rId10"/>
  </p:handoutMasterIdLst>
  <p:sldIdLst>
    <p:sldId id="262" r:id="rId3"/>
    <p:sldId id="283" r:id="rId4"/>
    <p:sldId id="334" r:id="rId5"/>
    <p:sldId id="449" r:id="rId6"/>
    <p:sldId id="451" r:id="rId7"/>
    <p:sldId id="585" r:id="rId8"/>
  </p:sldIdLst>
  <p:sldSz cx="9144000" cy="5143500" type="screen16x9"/>
  <p:notesSz cx="6807200" cy="9939338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Geneva" pitchFamily="12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Geneva" pitchFamily="12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Geneva" pitchFamily="12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Geneva" pitchFamily="12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Geneva" pitchFamily="12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Geneva" pitchFamily="12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Geneva" pitchFamily="12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Geneva" pitchFamily="12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Geneva" pitchFamily="12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39">
          <p15:clr>
            <a:srgbClr val="A4A3A4"/>
          </p15:clr>
        </p15:guide>
        <p15:guide id="2" orient="horz" pos="3202">
          <p15:clr>
            <a:srgbClr val="A4A3A4"/>
          </p15:clr>
        </p15:guide>
        <p15:guide id="3" orient="horz" pos="3226">
          <p15:clr>
            <a:srgbClr val="A4A3A4"/>
          </p15:clr>
        </p15:guide>
        <p15:guide id="4" orient="horz" pos="2816">
          <p15:clr>
            <a:srgbClr val="A4A3A4"/>
          </p15:clr>
        </p15:guide>
        <p15:guide id="5" orient="horz" pos="1695">
          <p15:clr>
            <a:srgbClr val="A4A3A4"/>
          </p15:clr>
        </p15:guide>
        <p15:guide id="6" pos="227">
          <p15:clr>
            <a:srgbClr val="A4A3A4"/>
          </p15:clr>
        </p15:guide>
        <p15:guide id="7" pos="2880">
          <p15:clr>
            <a:srgbClr val="A4A3A4"/>
          </p15:clr>
        </p15:guide>
        <p15:guide id="8" pos="5529">
          <p15:clr>
            <a:srgbClr val="A4A3A4"/>
          </p15:clr>
        </p15:guide>
        <p15:guide id="9" pos="2765">
          <p15:clr>
            <a:srgbClr val="A4A3A4"/>
          </p15:clr>
        </p15:guide>
        <p15:guide id="10" pos="299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smine Chambers" initials="JC" lastIdx="3" clrIdx="0">
    <p:extLst>
      <p:ext uri="{19B8F6BF-5375-455C-9EA6-DF929625EA0E}">
        <p15:presenceInfo xmlns:p15="http://schemas.microsoft.com/office/powerpoint/2012/main" userId="S::Jasmine.Chambers@bom.gov.au::76cb45e4-a9c8-47b1-899b-3afac7d0140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D5FF"/>
    <a:srgbClr val="003A48"/>
    <a:srgbClr val="4F868E"/>
    <a:srgbClr val="008EAA"/>
    <a:srgbClr val="001848"/>
    <a:srgbClr val="002745"/>
    <a:srgbClr val="E80E0E"/>
    <a:srgbClr val="00576C"/>
    <a:srgbClr val="003E6B"/>
    <a:srgbClr val="9741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12" autoAdjust="0"/>
    <p:restoredTop sz="90059" autoAdjust="0"/>
  </p:normalViewPr>
  <p:slideViewPr>
    <p:cSldViewPr snapToGrid="0" showGuides="1">
      <p:cViewPr varScale="1">
        <p:scale>
          <a:sx n="107" d="100"/>
          <a:sy n="107" d="100"/>
        </p:scale>
        <p:origin x="79" y="96"/>
      </p:cViewPr>
      <p:guideLst>
        <p:guide orient="horz" pos="539"/>
        <p:guide orient="horz" pos="3202"/>
        <p:guide orient="horz" pos="3226"/>
        <p:guide orient="horz" pos="2816"/>
        <p:guide orient="horz" pos="1695"/>
        <p:guide pos="227"/>
        <p:guide pos="2880"/>
        <p:guide pos="5529"/>
        <p:guide pos="2765"/>
        <p:guide pos="2993"/>
      </p:guideLst>
    </p:cSldViewPr>
  </p:slideViewPr>
  <p:outlineViewPr>
    <p:cViewPr>
      <p:scale>
        <a:sx n="33" d="100"/>
        <a:sy n="33" d="100"/>
      </p:scale>
      <p:origin x="0" y="2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-3180" y="-96"/>
      </p:cViewPr>
      <p:guideLst>
        <p:guide orient="horz" pos="3131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51371E-D1A3-42AB-A8D0-B88EDC2FA48C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D8D9CF1A-1D2E-42C4-BB8D-37171B858691}">
      <dgm:prSet phldrT="[Text]" custT="1"/>
      <dgm:spPr>
        <a:gradFill flip="none" rotWithShape="1">
          <a:gsLst>
            <a:gs pos="0">
              <a:srgbClr val="0070C0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AU" sz="2300" dirty="0"/>
            <a:t>Weather</a:t>
          </a:r>
          <a:br>
            <a:rPr lang="en-AU" sz="2300" dirty="0"/>
          </a:br>
          <a:r>
            <a:rPr lang="en-AU" sz="1200" dirty="0"/>
            <a:t>hours to week</a:t>
          </a:r>
          <a:br>
            <a:rPr lang="en-AU" sz="1200" dirty="0"/>
          </a:br>
          <a:r>
            <a:rPr lang="en-AU" sz="1000" dirty="0"/>
            <a:t>1.5km – 12km</a:t>
          </a:r>
        </a:p>
      </dgm:t>
    </dgm:pt>
    <dgm:pt modelId="{C395FC46-B32A-4DBE-8A20-B7E285B6CEB1}" type="parTrans" cxnId="{9DEB47C9-83FD-42D0-977D-93E325BDD538}">
      <dgm:prSet/>
      <dgm:spPr/>
      <dgm:t>
        <a:bodyPr/>
        <a:lstStyle/>
        <a:p>
          <a:endParaRPr lang="en-AU"/>
        </a:p>
      </dgm:t>
    </dgm:pt>
    <dgm:pt modelId="{48CA31D0-17A8-4878-93A9-9845DE6D4F34}" type="sibTrans" cxnId="{9DEB47C9-83FD-42D0-977D-93E325BDD538}">
      <dgm:prSet/>
      <dgm:spPr/>
      <dgm:t>
        <a:bodyPr/>
        <a:lstStyle/>
        <a:p>
          <a:endParaRPr lang="en-AU"/>
        </a:p>
      </dgm:t>
    </dgm:pt>
    <dgm:pt modelId="{18DEAB33-CCE5-4F0B-B979-FD779C001170}">
      <dgm:prSet phldrT="[Text]" custT="1"/>
      <dgm:spPr>
        <a:solidFill>
          <a:schemeClr val="accent1"/>
        </a:solidFill>
        <a:ln w="19050">
          <a:noFill/>
        </a:ln>
      </dgm:spPr>
      <dgm:t>
        <a:bodyPr/>
        <a:lstStyle/>
        <a:p>
          <a:r>
            <a:rPr lang="en-AU" sz="1200" dirty="0"/>
            <a:t>Atmosphere</a:t>
          </a:r>
          <a:br>
            <a:rPr lang="en-AU" sz="1300" dirty="0"/>
          </a:br>
          <a:r>
            <a:rPr lang="en-AU" sz="800" dirty="0"/>
            <a:t>Unified Model</a:t>
          </a:r>
        </a:p>
      </dgm:t>
    </dgm:pt>
    <dgm:pt modelId="{957E60D3-03D4-460D-A194-8D75D33755AD}" type="parTrans" cxnId="{C7BB27A3-2307-4FF3-8271-047EAAA0955E}">
      <dgm:prSet/>
      <dgm:spPr/>
      <dgm:t>
        <a:bodyPr/>
        <a:lstStyle/>
        <a:p>
          <a:endParaRPr lang="en-AU"/>
        </a:p>
      </dgm:t>
    </dgm:pt>
    <dgm:pt modelId="{0CFA27F8-DBB7-4B09-8502-8BDA8E505A97}" type="sibTrans" cxnId="{C7BB27A3-2307-4FF3-8271-047EAAA0955E}">
      <dgm:prSet/>
      <dgm:spPr/>
      <dgm:t>
        <a:bodyPr/>
        <a:lstStyle/>
        <a:p>
          <a:endParaRPr lang="en-AU"/>
        </a:p>
      </dgm:t>
    </dgm:pt>
    <dgm:pt modelId="{472B5DB7-191D-4424-866A-4F378EBFA9C5}">
      <dgm:prSet phldrT="[Text]"/>
      <dgm:spPr>
        <a:noFill/>
        <a:ln>
          <a:noFill/>
        </a:ln>
      </dgm:spPr>
      <dgm:t>
        <a:bodyPr/>
        <a:lstStyle/>
        <a:p>
          <a:endParaRPr lang="en-AU" dirty="0"/>
        </a:p>
      </dgm:t>
    </dgm:pt>
    <dgm:pt modelId="{C6CE71D3-4A75-49F7-AE8E-85BD0C28676E}" type="parTrans" cxnId="{C8F1D2F2-5AD1-434F-81A1-6D8531231273}">
      <dgm:prSet/>
      <dgm:spPr/>
      <dgm:t>
        <a:bodyPr/>
        <a:lstStyle/>
        <a:p>
          <a:endParaRPr lang="en-AU"/>
        </a:p>
      </dgm:t>
    </dgm:pt>
    <dgm:pt modelId="{BB9C5E1F-D331-43B1-8B29-9C277387C029}" type="sibTrans" cxnId="{C8F1D2F2-5AD1-434F-81A1-6D8531231273}">
      <dgm:prSet/>
      <dgm:spPr/>
      <dgm:t>
        <a:bodyPr/>
        <a:lstStyle/>
        <a:p>
          <a:endParaRPr lang="en-AU"/>
        </a:p>
      </dgm:t>
    </dgm:pt>
    <dgm:pt modelId="{54C7FF06-770B-4EB5-97AD-BE8EDA464E5B}">
      <dgm:prSet phldrT="[Text]" custT="1"/>
      <dgm:spPr>
        <a:gradFill flip="none" rotWithShape="1">
          <a:gsLst>
            <a:gs pos="0">
              <a:srgbClr val="0070C0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</dgm:spPr>
      <dgm:t>
        <a:bodyPr/>
        <a:lstStyle/>
        <a:p>
          <a:r>
            <a:rPr lang="en-AU" sz="2300" dirty="0"/>
            <a:t>Seasonal</a:t>
          </a:r>
          <a:br>
            <a:rPr lang="en-AU" sz="2100" dirty="0"/>
          </a:br>
          <a:r>
            <a:rPr lang="en-AU" sz="1200" dirty="0"/>
            <a:t>weeks to months</a:t>
          </a:r>
          <a:br>
            <a:rPr lang="en-AU" sz="1200" dirty="0"/>
          </a:br>
          <a:r>
            <a:rPr lang="en-AU" sz="1000" dirty="0"/>
            <a:t>60km</a:t>
          </a:r>
        </a:p>
      </dgm:t>
    </dgm:pt>
    <dgm:pt modelId="{C72279AE-37B7-41C8-8DAF-62FAC5A60D16}" type="parTrans" cxnId="{9FE4F9AF-099E-4554-AB7B-04A9AACDABCB}">
      <dgm:prSet/>
      <dgm:spPr/>
      <dgm:t>
        <a:bodyPr/>
        <a:lstStyle/>
        <a:p>
          <a:endParaRPr lang="en-AU"/>
        </a:p>
      </dgm:t>
    </dgm:pt>
    <dgm:pt modelId="{F2995143-5310-4F92-A62D-7312D71B235F}" type="sibTrans" cxnId="{9FE4F9AF-099E-4554-AB7B-04A9AACDABCB}">
      <dgm:prSet/>
      <dgm:spPr/>
      <dgm:t>
        <a:bodyPr/>
        <a:lstStyle/>
        <a:p>
          <a:endParaRPr lang="en-AU"/>
        </a:p>
      </dgm:t>
    </dgm:pt>
    <dgm:pt modelId="{78D80FFA-6D81-46FE-A97E-52B5CB951965}">
      <dgm:prSet phldrT="[Text]" custT="1"/>
      <dgm:spPr>
        <a:ln w="19050">
          <a:noFill/>
        </a:ln>
      </dgm:spPr>
      <dgm:t>
        <a:bodyPr/>
        <a:lstStyle/>
        <a:p>
          <a:r>
            <a:rPr lang="en-AU" sz="1200" dirty="0"/>
            <a:t>Atmosphere</a:t>
          </a:r>
          <a:br>
            <a:rPr lang="en-AU" sz="1200" dirty="0"/>
          </a:br>
          <a:r>
            <a:rPr lang="en-AU" sz="800" dirty="0"/>
            <a:t>Unified Model</a:t>
          </a:r>
        </a:p>
      </dgm:t>
    </dgm:pt>
    <dgm:pt modelId="{21245D39-AB77-4283-BAFD-E115AF8E3C40}" type="parTrans" cxnId="{E64BCAD5-0CFF-4B31-9906-2E9C0DCABC3D}">
      <dgm:prSet/>
      <dgm:spPr/>
      <dgm:t>
        <a:bodyPr/>
        <a:lstStyle/>
        <a:p>
          <a:endParaRPr lang="en-AU"/>
        </a:p>
      </dgm:t>
    </dgm:pt>
    <dgm:pt modelId="{1F609E9E-9C5B-4650-AB67-ACEC5EE54CA2}" type="sibTrans" cxnId="{E64BCAD5-0CFF-4B31-9906-2E9C0DCABC3D}">
      <dgm:prSet/>
      <dgm:spPr/>
      <dgm:t>
        <a:bodyPr/>
        <a:lstStyle/>
        <a:p>
          <a:endParaRPr lang="en-AU"/>
        </a:p>
      </dgm:t>
    </dgm:pt>
    <dgm:pt modelId="{71A75150-8333-4C86-B48F-922DE219F0DA}">
      <dgm:prSet phldrT="[Text]" custT="1"/>
      <dgm:spPr>
        <a:solidFill>
          <a:schemeClr val="accent3">
            <a:lumMod val="50000"/>
          </a:schemeClr>
        </a:solidFill>
        <a:ln w="19050">
          <a:noFill/>
        </a:ln>
      </dgm:spPr>
      <dgm:t>
        <a:bodyPr/>
        <a:lstStyle/>
        <a:p>
          <a:r>
            <a:rPr lang="en-AU" sz="1100" dirty="0"/>
            <a:t>Land-surface</a:t>
          </a:r>
          <a:br>
            <a:rPr lang="en-AU" sz="1200" dirty="0"/>
          </a:br>
          <a:r>
            <a:rPr lang="en-AU" sz="700" dirty="0"/>
            <a:t>JULES / CABLE</a:t>
          </a:r>
        </a:p>
      </dgm:t>
    </dgm:pt>
    <dgm:pt modelId="{BE12F088-0ABA-487B-A7BB-39D80FA9A27F}" type="parTrans" cxnId="{EB0CC428-EF00-4371-93F1-30EC8CE6EA58}">
      <dgm:prSet/>
      <dgm:spPr/>
      <dgm:t>
        <a:bodyPr/>
        <a:lstStyle/>
        <a:p>
          <a:endParaRPr lang="en-AU"/>
        </a:p>
      </dgm:t>
    </dgm:pt>
    <dgm:pt modelId="{F6DF4295-6129-4628-9235-C9A408D10707}" type="sibTrans" cxnId="{EB0CC428-EF00-4371-93F1-30EC8CE6EA58}">
      <dgm:prSet/>
      <dgm:spPr/>
      <dgm:t>
        <a:bodyPr/>
        <a:lstStyle/>
        <a:p>
          <a:endParaRPr lang="en-AU"/>
        </a:p>
      </dgm:t>
    </dgm:pt>
    <dgm:pt modelId="{8C51F9D9-2700-4DD0-95DA-D5FA8BF4034C}">
      <dgm:prSet phldrT="[Text]" custT="1"/>
      <dgm:spPr>
        <a:gradFill flip="none" rotWithShape="1">
          <a:gsLst>
            <a:gs pos="0">
              <a:srgbClr val="0070C0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</dgm:spPr>
      <dgm:t>
        <a:bodyPr/>
        <a:lstStyle/>
        <a:p>
          <a:r>
            <a:rPr lang="en-AU" sz="2300" dirty="0"/>
            <a:t>Climate</a:t>
          </a:r>
          <a:br>
            <a:rPr lang="en-AU" sz="2400" dirty="0"/>
          </a:br>
          <a:r>
            <a:rPr lang="en-AU" sz="1200" dirty="0"/>
            <a:t>decades to centuries</a:t>
          </a:r>
          <a:br>
            <a:rPr lang="en-AU" sz="1200" dirty="0"/>
          </a:br>
          <a:r>
            <a:rPr lang="en-AU" sz="1000" dirty="0"/>
            <a:t>60km – 150km</a:t>
          </a:r>
        </a:p>
      </dgm:t>
    </dgm:pt>
    <dgm:pt modelId="{9D15DD28-27DB-432A-AC9F-0B2DB92EDE52}" type="parTrans" cxnId="{9B8C9126-13DA-4156-B86A-A1CEDC3A73FD}">
      <dgm:prSet/>
      <dgm:spPr/>
      <dgm:t>
        <a:bodyPr/>
        <a:lstStyle/>
        <a:p>
          <a:endParaRPr lang="en-AU"/>
        </a:p>
      </dgm:t>
    </dgm:pt>
    <dgm:pt modelId="{5E8B6A5B-3478-49BE-B2AC-6580556D80A8}" type="sibTrans" cxnId="{9B8C9126-13DA-4156-B86A-A1CEDC3A73FD}">
      <dgm:prSet/>
      <dgm:spPr/>
      <dgm:t>
        <a:bodyPr/>
        <a:lstStyle/>
        <a:p>
          <a:endParaRPr lang="en-AU"/>
        </a:p>
      </dgm:t>
    </dgm:pt>
    <dgm:pt modelId="{00B18669-5FFE-42B3-8749-DE988181AB86}">
      <dgm:prSet phldrT="[Text]" custT="1"/>
      <dgm:spPr>
        <a:ln w="19050">
          <a:noFill/>
        </a:ln>
      </dgm:spPr>
      <dgm:t>
        <a:bodyPr/>
        <a:lstStyle/>
        <a:p>
          <a:r>
            <a:rPr lang="en-AU" sz="1200" dirty="0"/>
            <a:t>Atmosphere</a:t>
          </a:r>
          <a:br>
            <a:rPr lang="en-AU" sz="1200" dirty="0"/>
          </a:br>
          <a:r>
            <a:rPr lang="en-AU" sz="800" dirty="0"/>
            <a:t>Unified Model</a:t>
          </a:r>
        </a:p>
      </dgm:t>
    </dgm:pt>
    <dgm:pt modelId="{01D7EA48-FAB1-4218-8AFC-7F4E3DFB4DC6}" type="parTrans" cxnId="{BF3D3D2A-A845-49E5-A86E-FEC0EF358739}">
      <dgm:prSet/>
      <dgm:spPr/>
      <dgm:t>
        <a:bodyPr/>
        <a:lstStyle/>
        <a:p>
          <a:endParaRPr lang="en-AU"/>
        </a:p>
      </dgm:t>
    </dgm:pt>
    <dgm:pt modelId="{A0D96F53-CED6-46A1-BE97-3E1256077552}" type="sibTrans" cxnId="{BF3D3D2A-A845-49E5-A86E-FEC0EF358739}">
      <dgm:prSet/>
      <dgm:spPr/>
      <dgm:t>
        <a:bodyPr/>
        <a:lstStyle/>
        <a:p>
          <a:endParaRPr lang="en-AU"/>
        </a:p>
      </dgm:t>
    </dgm:pt>
    <dgm:pt modelId="{B4356B1F-3310-48CD-8120-692E690073F2}">
      <dgm:prSet phldrT="[Text]" custT="1"/>
      <dgm:spPr>
        <a:solidFill>
          <a:schemeClr val="accent3">
            <a:lumMod val="50000"/>
          </a:schemeClr>
        </a:solidFill>
        <a:ln w="19050">
          <a:noFill/>
        </a:ln>
      </dgm:spPr>
      <dgm:t>
        <a:bodyPr/>
        <a:lstStyle/>
        <a:p>
          <a:r>
            <a:rPr lang="en-AU" sz="1100" dirty="0"/>
            <a:t>Land-surface</a:t>
          </a:r>
          <a:br>
            <a:rPr lang="en-AU" sz="1300" dirty="0"/>
          </a:br>
          <a:r>
            <a:rPr lang="en-AU" sz="700" dirty="0"/>
            <a:t>CABLE</a:t>
          </a:r>
        </a:p>
      </dgm:t>
    </dgm:pt>
    <dgm:pt modelId="{735235CF-CBD2-4FD6-9A19-47C03A980153}" type="parTrans" cxnId="{6B151F4B-CB17-46EB-BC19-1235BDD5DF71}">
      <dgm:prSet/>
      <dgm:spPr/>
      <dgm:t>
        <a:bodyPr/>
        <a:lstStyle/>
        <a:p>
          <a:endParaRPr lang="en-AU"/>
        </a:p>
      </dgm:t>
    </dgm:pt>
    <dgm:pt modelId="{6C380593-82E2-4787-969E-4A83326E917B}" type="sibTrans" cxnId="{6B151F4B-CB17-46EB-BC19-1235BDD5DF71}">
      <dgm:prSet/>
      <dgm:spPr/>
      <dgm:t>
        <a:bodyPr/>
        <a:lstStyle/>
        <a:p>
          <a:endParaRPr lang="en-AU"/>
        </a:p>
      </dgm:t>
    </dgm:pt>
    <dgm:pt modelId="{6DC0E7CC-F9A8-48DF-8B0A-51A2BA1DF040}">
      <dgm:prSet phldrT="[Text]" custT="1"/>
      <dgm:spPr>
        <a:solidFill>
          <a:srgbClr val="003A48"/>
        </a:solidFill>
        <a:ln w="19050">
          <a:noFill/>
        </a:ln>
      </dgm:spPr>
      <dgm:t>
        <a:bodyPr/>
        <a:lstStyle/>
        <a:p>
          <a:r>
            <a:rPr lang="en-AU" sz="1100" dirty="0"/>
            <a:t>Ocean</a:t>
          </a:r>
          <a:br>
            <a:rPr lang="en-AU" sz="1200" dirty="0"/>
          </a:br>
          <a:r>
            <a:rPr lang="en-AU" sz="700" dirty="0"/>
            <a:t>GFDL - MOM</a:t>
          </a:r>
        </a:p>
      </dgm:t>
    </dgm:pt>
    <dgm:pt modelId="{7E4410F8-4427-4DA2-905E-005E502ED98B}" type="parTrans" cxnId="{FFA8E2D5-A701-4722-B5A4-2BFA7194B76B}">
      <dgm:prSet/>
      <dgm:spPr/>
      <dgm:t>
        <a:bodyPr/>
        <a:lstStyle/>
        <a:p>
          <a:endParaRPr lang="en-AU"/>
        </a:p>
      </dgm:t>
    </dgm:pt>
    <dgm:pt modelId="{E64F1678-F66A-4B95-AD9A-BEDFE7CD445D}" type="sibTrans" cxnId="{FFA8E2D5-A701-4722-B5A4-2BFA7194B76B}">
      <dgm:prSet/>
      <dgm:spPr/>
      <dgm:t>
        <a:bodyPr/>
        <a:lstStyle/>
        <a:p>
          <a:endParaRPr lang="en-AU"/>
        </a:p>
      </dgm:t>
    </dgm:pt>
    <dgm:pt modelId="{9661A153-A6AE-49F1-A607-05C0230ACDC1}">
      <dgm:prSet phldrT="[Text]" custT="1"/>
      <dgm:spPr>
        <a:solidFill>
          <a:srgbClr val="25D5FF"/>
        </a:solidFill>
        <a:ln w="19050">
          <a:noFill/>
        </a:ln>
      </dgm:spPr>
      <dgm:t>
        <a:bodyPr/>
        <a:lstStyle/>
        <a:p>
          <a:r>
            <a:rPr lang="en-AU" sz="1100" dirty="0"/>
            <a:t>Sea-ice</a:t>
          </a:r>
          <a:br>
            <a:rPr lang="en-AU" sz="1100" dirty="0"/>
          </a:br>
          <a:r>
            <a:rPr lang="en-AU" sz="700" dirty="0"/>
            <a:t>CICE</a:t>
          </a:r>
        </a:p>
      </dgm:t>
    </dgm:pt>
    <dgm:pt modelId="{FDD0A2FC-0DE9-45C8-B5E3-229C64DE8DA8}" type="parTrans" cxnId="{E3877888-975A-4982-A6BD-C4081EC7348C}">
      <dgm:prSet/>
      <dgm:spPr/>
      <dgm:t>
        <a:bodyPr/>
        <a:lstStyle/>
        <a:p>
          <a:endParaRPr lang="en-AU"/>
        </a:p>
      </dgm:t>
    </dgm:pt>
    <dgm:pt modelId="{EEE16EC4-58C6-4EF0-B962-594260D7B14C}" type="sibTrans" cxnId="{E3877888-975A-4982-A6BD-C4081EC7348C}">
      <dgm:prSet/>
      <dgm:spPr/>
      <dgm:t>
        <a:bodyPr/>
        <a:lstStyle/>
        <a:p>
          <a:endParaRPr lang="en-AU"/>
        </a:p>
      </dgm:t>
    </dgm:pt>
    <dgm:pt modelId="{DB639A73-A054-4887-A6D4-247EA6AAC05B}">
      <dgm:prSet phldrT="[Text]" custT="1"/>
      <dgm:spPr>
        <a:solidFill>
          <a:schemeClr val="accent6">
            <a:lumMod val="50000"/>
          </a:schemeClr>
        </a:solidFill>
        <a:ln w="19050">
          <a:noFill/>
        </a:ln>
      </dgm:spPr>
      <dgm:t>
        <a:bodyPr lIns="0" rIns="0"/>
        <a:lstStyle/>
        <a:p>
          <a:r>
            <a:rPr lang="en-AU" sz="1100" i="0" dirty="0"/>
            <a:t>Carbon &amp; chemistry</a:t>
          </a:r>
          <a:br>
            <a:rPr lang="en-AU" sz="1100" i="0" dirty="0"/>
          </a:br>
          <a:r>
            <a:rPr lang="en-AU" sz="700" i="0" dirty="0">
              <a:latin typeface="+mn-lt"/>
            </a:rPr>
            <a:t>UKCA, CASA-CNP, WOMBAT</a:t>
          </a:r>
        </a:p>
      </dgm:t>
    </dgm:pt>
    <dgm:pt modelId="{7F2FF340-4BEF-499F-9C71-24E8C06CC341}" type="parTrans" cxnId="{CA0AB2C6-9220-4806-A63E-8E9105DF8AE2}">
      <dgm:prSet/>
      <dgm:spPr/>
      <dgm:t>
        <a:bodyPr/>
        <a:lstStyle/>
        <a:p>
          <a:endParaRPr lang="en-AU"/>
        </a:p>
      </dgm:t>
    </dgm:pt>
    <dgm:pt modelId="{10D35E82-F760-4B40-BE84-3C9FEF434807}" type="sibTrans" cxnId="{CA0AB2C6-9220-4806-A63E-8E9105DF8AE2}">
      <dgm:prSet/>
      <dgm:spPr/>
      <dgm:t>
        <a:bodyPr/>
        <a:lstStyle/>
        <a:p>
          <a:endParaRPr lang="en-AU"/>
        </a:p>
      </dgm:t>
    </dgm:pt>
    <dgm:pt modelId="{9FE670DB-A181-4C5B-975A-6A4C84D74E69}">
      <dgm:prSet phldrT="[Text]" custT="1"/>
      <dgm:spPr>
        <a:solidFill>
          <a:schemeClr val="accent3">
            <a:lumMod val="50000"/>
          </a:schemeClr>
        </a:solidFill>
        <a:ln w="19050">
          <a:noFill/>
          <a:prstDash val="solid"/>
        </a:ln>
      </dgm:spPr>
      <dgm:t>
        <a:bodyPr/>
        <a:lstStyle/>
        <a:p>
          <a:r>
            <a:rPr lang="en-AU" sz="1100" dirty="0"/>
            <a:t>Land-surface</a:t>
          </a:r>
          <a:br>
            <a:rPr lang="en-AU" sz="1100" dirty="0"/>
          </a:br>
          <a:r>
            <a:rPr lang="en-AU" sz="700" dirty="0"/>
            <a:t>JULES</a:t>
          </a:r>
        </a:p>
      </dgm:t>
    </dgm:pt>
    <dgm:pt modelId="{B85AC1D6-5E72-4155-95DD-34F3E0704553}" type="parTrans" cxnId="{97E1FAAB-3547-43BC-912D-D351B54DCE06}">
      <dgm:prSet/>
      <dgm:spPr/>
      <dgm:t>
        <a:bodyPr/>
        <a:lstStyle/>
        <a:p>
          <a:endParaRPr lang="en-AU"/>
        </a:p>
      </dgm:t>
    </dgm:pt>
    <dgm:pt modelId="{2B26C887-FCFD-4021-825A-703C4D1F378A}" type="sibTrans" cxnId="{97E1FAAB-3547-43BC-912D-D351B54DCE06}">
      <dgm:prSet/>
      <dgm:spPr/>
      <dgm:t>
        <a:bodyPr/>
        <a:lstStyle/>
        <a:p>
          <a:endParaRPr lang="en-AU"/>
        </a:p>
      </dgm:t>
    </dgm:pt>
    <dgm:pt modelId="{ED1C59C4-C9A8-4428-AF71-C0E46C2F2F9D}">
      <dgm:prSet phldrT="[Text]"/>
      <dgm:spPr>
        <a:noFill/>
        <a:ln>
          <a:noFill/>
        </a:ln>
      </dgm:spPr>
      <dgm:t>
        <a:bodyPr/>
        <a:lstStyle/>
        <a:p>
          <a:endParaRPr lang="en-AU" dirty="0"/>
        </a:p>
      </dgm:t>
    </dgm:pt>
    <dgm:pt modelId="{05B07B1F-B2BB-49B2-AC84-D4396C17F4BE}" type="parTrans" cxnId="{126C8CB2-7EB8-4B1E-B41C-ED4D1B5423AB}">
      <dgm:prSet/>
      <dgm:spPr/>
      <dgm:t>
        <a:bodyPr/>
        <a:lstStyle/>
        <a:p>
          <a:endParaRPr lang="en-AU"/>
        </a:p>
      </dgm:t>
    </dgm:pt>
    <dgm:pt modelId="{C3ED8FCD-29F1-45E8-B1F8-1CB561A81CD5}" type="sibTrans" cxnId="{126C8CB2-7EB8-4B1E-B41C-ED4D1B5423AB}">
      <dgm:prSet/>
      <dgm:spPr/>
      <dgm:t>
        <a:bodyPr/>
        <a:lstStyle/>
        <a:p>
          <a:endParaRPr lang="en-AU"/>
        </a:p>
      </dgm:t>
    </dgm:pt>
    <dgm:pt modelId="{0CBC9E8B-6E31-4915-81CE-F39A76E04A95}">
      <dgm:prSet phldrT="[Text]" custT="1"/>
      <dgm:spPr>
        <a:solidFill>
          <a:srgbClr val="003A48"/>
        </a:solidFill>
        <a:ln w="19050">
          <a:noFill/>
        </a:ln>
      </dgm:spPr>
      <dgm:t>
        <a:bodyPr/>
        <a:lstStyle/>
        <a:p>
          <a:r>
            <a:rPr lang="en-AU" sz="1100" dirty="0"/>
            <a:t>Ocean</a:t>
          </a:r>
          <a:br>
            <a:rPr lang="en-AU" sz="1000" dirty="0"/>
          </a:br>
          <a:r>
            <a:rPr lang="en-AU" sz="700" dirty="0"/>
            <a:t>NEMO</a:t>
          </a:r>
        </a:p>
      </dgm:t>
    </dgm:pt>
    <dgm:pt modelId="{0A0B16C4-BADA-4F6A-91C8-3E9CD779EB91}" type="parTrans" cxnId="{9D027600-A509-4B3D-BD18-B86F6ADB588B}">
      <dgm:prSet/>
      <dgm:spPr/>
      <dgm:t>
        <a:bodyPr/>
        <a:lstStyle/>
        <a:p>
          <a:endParaRPr lang="en-AU"/>
        </a:p>
      </dgm:t>
    </dgm:pt>
    <dgm:pt modelId="{121F36F8-C256-4852-8B52-CAD28F913390}" type="sibTrans" cxnId="{9D027600-A509-4B3D-BD18-B86F6ADB588B}">
      <dgm:prSet/>
      <dgm:spPr/>
      <dgm:t>
        <a:bodyPr/>
        <a:lstStyle/>
        <a:p>
          <a:endParaRPr lang="en-AU"/>
        </a:p>
      </dgm:t>
    </dgm:pt>
    <dgm:pt modelId="{D9C95FB1-CFFE-47FC-B07E-DC99D5E14722}">
      <dgm:prSet phldrT="[Text]" custT="1"/>
      <dgm:spPr>
        <a:solidFill>
          <a:srgbClr val="25D5FF"/>
        </a:solidFill>
        <a:ln>
          <a:noFill/>
        </a:ln>
      </dgm:spPr>
      <dgm:t>
        <a:bodyPr/>
        <a:lstStyle/>
        <a:p>
          <a:r>
            <a:rPr lang="en-AU" sz="1100" dirty="0"/>
            <a:t>Sea-ice</a:t>
          </a:r>
          <a:r>
            <a:rPr lang="en-AU" sz="1000" dirty="0"/>
            <a:t> </a:t>
          </a:r>
          <a:br>
            <a:rPr lang="en-AU" sz="1000" dirty="0"/>
          </a:br>
          <a:r>
            <a:rPr lang="en-AU" sz="700" dirty="0"/>
            <a:t>CICE</a:t>
          </a:r>
        </a:p>
      </dgm:t>
    </dgm:pt>
    <dgm:pt modelId="{107C4897-FC85-4C5A-87F1-DEC99BF26356}" type="parTrans" cxnId="{AA853246-8C2C-4580-BF0E-BD16568DC5F7}">
      <dgm:prSet/>
      <dgm:spPr/>
      <dgm:t>
        <a:bodyPr/>
        <a:lstStyle/>
        <a:p>
          <a:endParaRPr lang="en-AU"/>
        </a:p>
      </dgm:t>
    </dgm:pt>
    <dgm:pt modelId="{5F37D5DF-A990-4A83-A9A3-5E8895ABB2A9}" type="sibTrans" cxnId="{AA853246-8C2C-4580-BF0E-BD16568DC5F7}">
      <dgm:prSet/>
      <dgm:spPr/>
      <dgm:t>
        <a:bodyPr/>
        <a:lstStyle/>
        <a:p>
          <a:endParaRPr lang="en-AU"/>
        </a:p>
      </dgm:t>
    </dgm:pt>
    <dgm:pt modelId="{442C47BB-EF69-4EE5-B513-1F53A3D714B0}">
      <dgm:prSet phldrT="[Text]" custT="1"/>
      <dgm:spPr>
        <a:solidFill>
          <a:schemeClr val="bg1">
            <a:lumMod val="50000"/>
          </a:schemeClr>
        </a:solidFill>
        <a:ln w="19050">
          <a:noFill/>
          <a:prstDash val="solid"/>
        </a:ln>
      </dgm:spPr>
      <dgm:t>
        <a:bodyPr/>
        <a:lstStyle/>
        <a:p>
          <a:r>
            <a:rPr lang="en-AU" sz="1100" dirty="0"/>
            <a:t>Data Assimilation</a:t>
          </a:r>
          <a:br>
            <a:rPr lang="en-AU" sz="1100" dirty="0"/>
          </a:br>
          <a:r>
            <a:rPr lang="en-AU" sz="700" dirty="0"/>
            <a:t>Atmosphere</a:t>
          </a:r>
        </a:p>
      </dgm:t>
    </dgm:pt>
    <dgm:pt modelId="{8F5C81B6-DF9A-4759-93F1-E50C9BD6BDCB}" type="parTrans" cxnId="{C8F5BFD9-CCFA-4934-8F20-20F07199CE8C}">
      <dgm:prSet/>
      <dgm:spPr/>
      <dgm:t>
        <a:bodyPr/>
        <a:lstStyle/>
        <a:p>
          <a:endParaRPr lang="en-AU"/>
        </a:p>
      </dgm:t>
    </dgm:pt>
    <dgm:pt modelId="{07B456B5-A6BD-4236-A3EB-1E2A76FFA842}" type="sibTrans" cxnId="{C8F5BFD9-CCFA-4934-8F20-20F07199CE8C}">
      <dgm:prSet/>
      <dgm:spPr/>
      <dgm:t>
        <a:bodyPr/>
        <a:lstStyle/>
        <a:p>
          <a:endParaRPr lang="en-AU"/>
        </a:p>
      </dgm:t>
    </dgm:pt>
    <dgm:pt modelId="{31577B86-DC17-4DEB-9A64-A39F2F3A3D37}">
      <dgm:prSet phldrT="[Text]" custT="1"/>
      <dgm:spPr>
        <a:solidFill>
          <a:schemeClr val="bg1">
            <a:lumMod val="50000"/>
          </a:schemeClr>
        </a:solidFill>
        <a:ln w="19050">
          <a:noFill/>
        </a:ln>
      </dgm:spPr>
      <dgm:t>
        <a:bodyPr/>
        <a:lstStyle/>
        <a:p>
          <a:r>
            <a:rPr lang="en-AU" sz="1100" dirty="0"/>
            <a:t>Data Assimilation</a:t>
          </a:r>
          <a:br>
            <a:rPr lang="en-AU" sz="1100" dirty="0"/>
          </a:br>
          <a:r>
            <a:rPr lang="en-AU" sz="700" dirty="0"/>
            <a:t>Atmosphere – Land-Oceans</a:t>
          </a:r>
        </a:p>
      </dgm:t>
    </dgm:pt>
    <dgm:pt modelId="{D3CE71C0-FC53-4D55-BA08-2D4128A5A98B}" type="parTrans" cxnId="{CD3234B7-8C9F-4088-952C-26EA60AF6F9D}">
      <dgm:prSet/>
      <dgm:spPr/>
      <dgm:t>
        <a:bodyPr/>
        <a:lstStyle/>
        <a:p>
          <a:endParaRPr lang="en-AU"/>
        </a:p>
      </dgm:t>
    </dgm:pt>
    <dgm:pt modelId="{4F12D205-4A4A-4491-8A12-06267D301802}" type="sibTrans" cxnId="{CD3234B7-8C9F-4088-952C-26EA60AF6F9D}">
      <dgm:prSet/>
      <dgm:spPr/>
      <dgm:t>
        <a:bodyPr/>
        <a:lstStyle/>
        <a:p>
          <a:endParaRPr lang="en-AU"/>
        </a:p>
      </dgm:t>
    </dgm:pt>
    <dgm:pt modelId="{5AE42094-9DAB-4001-BF96-DA7C176DE72B}">
      <dgm:prSet phldrT="[Text]" custT="1"/>
      <dgm:spPr>
        <a:noFill/>
        <a:ln w="19050">
          <a:noFill/>
        </a:ln>
      </dgm:spPr>
      <dgm:t>
        <a:bodyPr/>
        <a:lstStyle/>
        <a:p>
          <a:endParaRPr lang="en-AU" sz="1100" dirty="0"/>
        </a:p>
      </dgm:t>
    </dgm:pt>
    <dgm:pt modelId="{8584661E-8B71-4D8F-878E-426FBDECF7AF}" type="parTrans" cxnId="{FF71E682-5269-4212-97BF-3F76E47B5999}">
      <dgm:prSet/>
      <dgm:spPr/>
      <dgm:t>
        <a:bodyPr/>
        <a:lstStyle/>
        <a:p>
          <a:endParaRPr lang="en-AU"/>
        </a:p>
      </dgm:t>
    </dgm:pt>
    <dgm:pt modelId="{99A91298-4150-432B-9580-B6CCA3D3EFCA}" type="sibTrans" cxnId="{FF71E682-5269-4212-97BF-3F76E47B5999}">
      <dgm:prSet/>
      <dgm:spPr/>
      <dgm:t>
        <a:bodyPr/>
        <a:lstStyle/>
        <a:p>
          <a:endParaRPr lang="en-AU"/>
        </a:p>
      </dgm:t>
    </dgm:pt>
    <dgm:pt modelId="{D4B4E1EE-B7AF-46C7-A39F-141B7FE60573}">
      <dgm:prSet phldrT="[Text]" custT="1"/>
      <dgm:spPr>
        <a:noFill/>
        <a:ln w="19050">
          <a:noFill/>
          <a:prstDash val="dash"/>
        </a:ln>
      </dgm:spPr>
      <dgm:t>
        <a:bodyPr/>
        <a:lstStyle/>
        <a:p>
          <a:endParaRPr lang="en-AU" sz="800" dirty="0"/>
        </a:p>
      </dgm:t>
    </dgm:pt>
    <dgm:pt modelId="{D3981EE3-972A-4676-A609-A41ADFB2E66C}" type="sibTrans" cxnId="{0961A6FC-061A-4337-976A-985CE068CB8D}">
      <dgm:prSet/>
      <dgm:spPr/>
      <dgm:t>
        <a:bodyPr/>
        <a:lstStyle/>
        <a:p>
          <a:endParaRPr lang="en-AU"/>
        </a:p>
      </dgm:t>
    </dgm:pt>
    <dgm:pt modelId="{3F1C0142-4C9E-4CE1-9A72-868E9DE149CB}" type="parTrans" cxnId="{0961A6FC-061A-4337-976A-985CE068CB8D}">
      <dgm:prSet/>
      <dgm:spPr/>
      <dgm:t>
        <a:bodyPr/>
        <a:lstStyle/>
        <a:p>
          <a:endParaRPr lang="en-AU"/>
        </a:p>
      </dgm:t>
    </dgm:pt>
    <dgm:pt modelId="{BAD5F061-DF5A-4DE0-9C9B-A902B6756951}">
      <dgm:prSet phldrT="[Text]" custT="1"/>
      <dgm:spPr>
        <a:solidFill>
          <a:schemeClr val="bg1">
            <a:lumMod val="65000"/>
          </a:schemeClr>
        </a:solidFill>
        <a:ln w="19050">
          <a:noFill/>
          <a:prstDash val="solid"/>
        </a:ln>
      </dgm:spPr>
      <dgm:t>
        <a:bodyPr/>
        <a:lstStyle/>
        <a:p>
          <a:r>
            <a:rPr lang="en-AU" sz="1100" dirty="0"/>
            <a:t>Scheduler</a:t>
          </a:r>
          <a:br>
            <a:rPr lang="en-AU" sz="1100" dirty="0"/>
          </a:br>
          <a:r>
            <a:rPr lang="en-AU" sz="700" dirty="0"/>
            <a:t>ROSE-CYLC</a:t>
          </a:r>
        </a:p>
      </dgm:t>
    </dgm:pt>
    <dgm:pt modelId="{16FE2C79-F726-422D-B27E-A6462FA3632E}" type="parTrans" cxnId="{7EA40A18-F430-4F78-8E8D-BF5A37E698ED}">
      <dgm:prSet/>
      <dgm:spPr/>
      <dgm:t>
        <a:bodyPr/>
        <a:lstStyle/>
        <a:p>
          <a:endParaRPr lang="en-AU"/>
        </a:p>
      </dgm:t>
    </dgm:pt>
    <dgm:pt modelId="{E552763C-FF3A-4533-9068-900878421079}" type="sibTrans" cxnId="{7EA40A18-F430-4F78-8E8D-BF5A37E698ED}">
      <dgm:prSet/>
      <dgm:spPr/>
      <dgm:t>
        <a:bodyPr/>
        <a:lstStyle/>
        <a:p>
          <a:endParaRPr lang="en-AU"/>
        </a:p>
      </dgm:t>
    </dgm:pt>
    <dgm:pt modelId="{C7E3A460-7527-4A32-B1C0-895F8A567C9C}">
      <dgm:prSet phldrT="[Text]" custT="1"/>
      <dgm:spPr>
        <a:solidFill>
          <a:schemeClr val="bg1">
            <a:lumMod val="65000"/>
          </a:schemeClr>
        </a:solidFill>
        <a:ln w="19050">
          <a:noFill/>
        </a:ln>
      </dgm:spPr>
      <dgm:t>
        <a:bodyPr/>
        <a:lstStyle/>
        <a:p>
          <a:r>
            <a:rPr lang="en-AU" sz="1100" dirty="0"/>
            <a:t>Scheduler</a:t>
          </a:r>
          <a:br>
            <a:rPr lang="en-AU" sz="1100" dirty="0"/>
          </a:br>
          <a:r>
            <a:rPr lang="en-AU" sz="700" dirty="0"/>
            <a:t>ROSE-CYLC</a:t>
          </a:r>
        </a:p>
      </dgm:t>
    </dgm:pt>
    <dgm:pt modelId="{16B767FE-9951-4F0D-8534-8B6707688DF4}" type="parTrans" cxnId="{86AFCE49-35FD-4516-98A6-44F6C4D2FB0E}">
      <dgm:prSet/>
      <dgm:spPr/>
      <dgm:t>
        <a:bodyPr/>
        <a:lstStyle/>
        <a:p>
          <a:endParaRPr lang="en-AU"/>
        </a:p>
      </dgm:t>
    </dgm:pt>
    <dgm:pt modelId="{A95C59A7-8FD9-4F3C-9D5E-0725CC13D19C}" type="sibTrans" cxnId="{86AFCE49-35FD-4516-98A6-44F6C4D2FB0E}">
      <dgm:prSet/>
      <dgm:spPr/>
      <dgm:t>
        <a:bodyPr/>
        <a:lstStyle/>
        <a:p>
          <a:endParaRPr lang="en-AU"/>
        </a:p>
      </dgm:t>
    </dgm:pt>
    <dgm:pt modelId="{9627F938-8FFF-46A5-9E53-B58D123B3FF1}">
      <dgm:prSet phldrT="[Text]" custT="1"/>
      <dgm:spPr>
        <a:solidFill>
          <a:schemeClr val="bg1">
            <a:lumMod val="65000"/>
          </a:schemeClr>
        </a:solidFill>
        <a:ln w="19050">
          <a:noFill/>
        </a:ln>
      </dgm:spPr>
      <dgm:t>
        <a:bodyPr/>
        <a:lstStyle/>
        <a:p>
          <a:r>
            <a:rPr lang="en-AU" sz="1100" dirty="0"/>
            <a:t>Scheduler</a:t>
          </a:r>
          <a:r>
            <a:rPr lang="en-AU" sz="800" dirty="0"/>
            <a:t> </a:t>
          </a:r>
          <a:br>
            <a:rPr lang="en-AU" sz="800" dirty="0"/>
          </a:br>
          <a:r>
            <a:rPr lang="en-AU" sz="700" dirty="0"/>
            <a:t>ROSE-CYLC</a:t>
          </a:r>
        </a:p>
      </dgm:t>
    </dgm:pt>
    <dgm:pt modelId="{1CE21A6D-CC71-4CE3-9114-6D110AC6A6C3}" type="parTrans" cxnId="{0499E2C2-498B-4F44-BCB9-8F0E590C7E57}">
      <dgm:prSet/>
      <dgm:spPr/>
      <dgm:t>
        <a:bodyPr/>
        <a:lstStyle/>
        <a:p>
          <a:endParaRPr lang="en-AU"/>
        </a:p>
      </dgm:t>
    </dgm:pt>
    <dgm:pt modelId="{CD86ABFD-AA38-44AD-A168-7911830ECA32}" type="sibTrans" cxnId="{0499E2C2-498B-4F44-BCB9-8F0E590C7E57}">
      <dgm:prSet/>
      <dgm:spPr/>
      <dgm:t>
        <a:bodyPr/>
        <a:lstStyle/>
        <a:p>
          <a:endParaRPr lang="en-AU"/>
        </a:p>
      </dgm:t>
    </dgm:pt>
    <dgm:pt modelId="{AE53DB48-66B9-4E69-8730-2BA971AE97A1}">
      <dgm:prSet phldrT="[Text]"/>
      <dgm:spPr>
        <a:noFill/>
        <a:ln>
          <a:noFill/>
        </a:ln>
      </dgm:spPr>
      <dgm:t>
        <a:bodyPr/>
        <a:lstStyle/>
        <a:p>
          <a:endParaRPr lang="en-AU" dirty="0"/>
        </a:p>
      </dgm:t>
    </dgm:pt>
    <dgm:pt modelId="{E3E7BB7A-3C71-438F-AC2F-68E790F6C6EA}" type="parTrans" cxnId="{0160A191-37BD-4BC2-93DF-3F3FABB0FBBE}">
      <dgm:prSet/>
      <dgm:spPr/>
      <dgm:t>
        <a:bodyPr/>
        <a:lstStyle/>
        <a:p>
          <a:endParaRPr lang="en-AU"/>
        </a:p>
      </dgm:t>
    </dgm:pt>
    <dgm:pt modelId="{6E05D5B1-74E1-44AA-93CA-01A7DBD8BC32}" type="sibTrans" cxnId="{0160A191-37BD-4BC2-93DF-3F3FABB0FBBE}">
      <dgm:prSet/>
      <dgm:spPr/>
      <dgm:t>
        <a:bodyPr/>
        <a:lstStyle/>
        <a:p>
          <a:endParaRPr lang="en-AU"/>
        </a:p>
      </dgm:t>
    </dgm:pt>
    <dgm:pt modelId="{1351970B-FB30-4E4B-BB26-BF56090A4FA5}" type="pres">
      <dgm:prSet presAssocID="{3951371E-D1A3-42AB-A8D0-B88EDC2FA48C}" presName="theList" presStyleCnt="0">
        <dgm:presLayoutVars>
          <dgm:dir/>
          <dgm:animLvl val="lvl"/>
          <dgm:resizeHandles val="exact"/>
        </dgm:presLayoutVars>
      </dgm:prSet>
      <dgm:spPr/>
    </dgm:pt>
    <dgm:pt modelId="{6D652295-0A9C-4A26-ADDB-BE670513118E}" type="pres">
      <dgm:prSet presAssocID="{D8D9CF1A-1D2E-42C4-BB8D-37171B858691}" presName="compNode" presStyleCnt="0"/>
      <dgm:spPr/>
    </dgm:pt>
    <dgm:pt modelId="{ABB88D0F-AEE7-4A60-BBE0-320E24A4D958}" type="pres">
      <dgm:prSet presAssocID="{D8D9CF1A-1D2E-42C4-BB8D-37171B858691}" presName="aNode" presStyleLbl="bgShp" presStyleIdx="0" presStyleCnt="3"/>
      <dgm:spPr/>
    </dgm:pt>
    <dgm:pt modelId="{C19D9612-17F2-4CB0-BF27-D82221571A33}" type="pres">
      <dgm:prSet presAssocID="{D8D9CF1A-1D2E-42C4-BB8D-37171B858691}" presName="textNode" presStyleLbl="bgShp" presStyleIdx="0" presStyleCnt="3"/>
      <dgm:spPr/>
    </dgm:pt>
    <dgm:pt modelId="{0CA1C865-E974-4CD9-91D6-6B81C0FAB8BC}" type="pres">
      <dgm:prSet presAssocID="{D8D9CF1A-1D2E-42C4-BB8D-37171B858691}" presName="compChildNode" presStyleCnt="0"/>
      <dgm:spPr/>
    </dgm:pt>
    <dgm:pt modelId="{21B1F97F-64DD-4ED6-8B2E-FAABEEE482E6}" type="pres">
      <dgm:prSet presAssocID="{D8D9CF1A-1D2E-42C4-BB8D-37171B858691}" presName="theInnerList" presStyleCnt="0"/>
      <dgm:spPr/>
    </dgm:pt>
    <dgm:pt modelId="{70FC5819-67F0-40EC-9952-D8F1F86914AE}" type="pres">
      <dgm:prSet presAssocID="{18DEAB33-CCE5-4F0B-B979-FD779C001170}" presName="childNode" presStyleLbl="node1" presStyleIdx="0" presStyleCnt="21" custScaleY="254545" custLinFactY="-42877" custLinFactNeighborY="-100000">
        <dgm:presLayoutVars>
          <dgm:bulletEnabled val="1"/>
        </dgm:presLayoutVars>
      </dgm:prSet>
      <dgm:spPr/>
    </dgm:pt>
    <dgm:pt modelId="{4CDDD3D9-204D-4E3E-BE2D-414ABCDB6779}" type="pres">
      <dgm:prSet presAssocID="{18DEAB33-CCE5-4F0B-B979-FD779C001170}" presName="aSpace2" presStyleCnt="0"/>
      <dgm:spPr/>
    </dgm:pt>
    <dgm:pt modelId="{494BAECB-A8FF-4129-AED4-C67E8878DEF8}" type="pres">
      <dgm:prSet presAssocID="{BAD5F061-DF5A-4DE0-9C9B-A902B6756951}" presName="childNode" presStyleLbl="node1" presStyleIdx="1" presStyleCnt="21" custLinFactY="-31225" custLinFactNeighborY="-100000">
        <dgm:presLayoutVars>
          <dgm:bulletEnabled val="1"/>
        </dgm:presLayoutVars>
      </dgm:prSet>
      <dgm:spPr/>
    </dgm:pt>
    <dgm:pt modelId="{1C3A0184-EAB0-486C-B599-77DE9ECB4685}" type="pres">
      <dgm:prSet presAssocID="{BAD5F061-DF5A-4DE0-9C9B-A902B6756951}" presName="aSpace2" presStyleCnt="0"/>
      <dgm:spPr/>
    </dgm:pt>
    <dgm:pt modelId="{0AC6893B-DE26-43FB-8B32-73E9008F5635}" type="pres">
      <dgm:prSet presAssocID="{442C47BB-EF69-4EE5-B513-1F53A3D714B0}" presName="childNode" presStyleLbl="node1" presStyleIdx="2" presStyleCnt="21" custLinFactY="-27341" custLinFactNeighborY="-100000">
        <dgm:presLayoutVars>
          <dgm:bulletEnabled val="1"/>
        </dgm:presLayoutVars>
      </dgm:prSet>
      <dgm:spPr/>
    </dgm:pt>
    <dgm:pt modelId="{4284950C-22B1-49B8-8ECA-CD35AD947401}" type="pres">
      <dgm:prSet presAssocID="{442C47BB-EF69-4EE5-B513-1F53A3D714B0}" presName="aSpace2" presStyleCnt="0"/>
      <dgm:spPr/>
    </dgm:pt>
    <dgm:pt modelId="{E08BA4B4-05A5-49D0-879D-CCA4016A7C64}" type="pres">
      <dgm:prSet presAssocID="{9FE670DB-A181-4C5B-975A-6A4C84D74E69}" presName="childNode" presStyleLbl="node1" presStyleIdx="3" presStyleCnt="21" custLinFactY="-25539" custLinFactNeighborY="-100000">
        <dgm:presLayoutVars>
          <dgm:bulletEnabled val="1"/>
        </dgm:presLayoutVars>
      </dgm:prSet>
      <dgm:spPr/>
    </dgm:pt>
    <dgm:pt modelId="{D1A6F787-8679-4445-B23E-29FED73F1D4C}" type="pres">
      <dgm:prSet presAssocID="{9FE670DB-A181-4C5B-975A-6A4C84D74E69}" presName="aSpace2" presStyleCnt="0"/>
      <dgm:spPr/>
    </dgm:pt>
    <dgm:pt modelId="{9FCC3E3A-C550-48E5-901D-B7C852D2413B}" type="pres">
      <dgm:prSet presAssocID="{D4B4E1EE-B7AF-46C7-A39F-141B7FE60573}" presName="childNode" presStyleLbl="node1" presStyleIdx="4" presStyleCnt="21">
        <dgm:presLayoutVars>
          <dgm:bulletEnabled val="1"/>
        </dgm:presLayoutVars>
      </dgm:prSet>
      <dgm:spPr/>
    </dgm:pt>
    <dgm:pt modelId="{6DF92F30-B6E6-4307-9D3E-33AA8EFF1D15}" type="pres">
      <dgm:prSet presAssocID="{D4B4E1EE-B7AF-46C7-A39F-141B7FE60573}" presName="aSpace2" presStyleCnt="0"/>
      <dgm:spPr/>
    </dgm:pt>
    <dgm:pt modelId="{581BFEFE-77FA-4978-BAB4-8E9DA415B694}" type="pres">
      <dgm:prSet presAssocID="{AE53DB48-66B9-4E69-8730-2BA971AE97A1}" presName="childNode" presStyleLbl="node1" presStyleIdx="5" presStyleCnt="21">
        <dgm:presLayoutVars>
          <dgm:bulletEnabled val="1"/>
        </dgm:presLayoutVars>
      </dgm:prSet>
      <dgm:spPr/>
    </dgm:pt>
    <dgm:pt modelId="{E3546404-1E43-4F1D-9166-3BDD9B7A7257}" type="pres">
      <dgm:prSet presAssocID="{AE53DB48-66B9-4E69-8730-2BA971AE97A1}" presName="aSpace2" presStyleCnt="0"/>
      <dgm:spPr/>
    </dgm:pt>
    <dgm:pt modelId="{FAFCB92D-3257-430F-B0EB-54F98BF9B07A}" type="pres">
      <dgm:prSet presAssocID="{472B5DB7-191D-4424-866A-4F378EBFA9C5}" presName="childNode" presStyleLbl="node1" presStyleIdx="6" presStyleCnt="21">
        <dgm:presLayoutVars>
          <dgm:bulletEnabled val="1"/>
        </dgm:presLayoutVars>
      </dgm:prSet>
      <dgm:spPr/>
    </dgm:pt>
    <dgm:pt modelId="{E700172A-3E2E-46C5-921F-4CDD4BD96FBC}" type="pres">
      <dgm:prSet presAssocID="{D8D9CF1A-1D2E-42C4-BB8D-37171B858691}" presName="aSpace" presStyleCnt="0"/>
      <dgm:spPr/>
    </dgm:pt>
    <dgm:pt modelId="{364DF47A-790D-420C-9210-2790C86AB710}" type="pres">
      <dgm:prSet presAssocID="{54C7FF06-770B-4EB5-97AD-BE8EDA464E5B}" presName="compNode" presStyleCnt="0"/>
      <dgm:spPr/>
    </dgm:pt>
    <dgm:pt modelId="{9AA6A74E-045F-49A6-B036-1F102B3243BA}" type="pres">
      <dgm:prSet presAssocID="{54C7FF06-770B-4EB5-97AD-BE8EDA464E5B}" presName="aNode" presStyleLbl="bgShp" presStyleIdx="1" presStyleCnt="3" custLinFactNeighborX="-5451"/>
      <dgm:spPr/>
    </dgm:pt>
    <dgm:pt modelId="{336D4028-7B16-47C0-BB74-20EC4718D107}" type="pres">
      <dgm:prSet presAssocID="{54C7FF06-770B-4EB5-97AD-BE8EDA464E5B}" presName="textNode" presStyleLbl="bgShp" presStyleIdx="1" presStyleCnt="3"/>
      <dgm:spPr/>
    </dgm:pt>
    <dgm:pt modelId="{F935A973-64D6-497D-A98F-571F5508D3C0}" type="pres">
      <dgm:prSet presAssocID="{54C7FF06-770B-4EB5-97AD-BE8EDA464E5B}" presName="compChildNode" presStyleCnt="0"/>
      <dgm:spPr/>
    </dgm:pt>
    <dgm:pt modelId="{0162282C-CE96-4C62-95EF-6FC2EF04D684}" type="pres">
      <dgm:prSet presAssocID="{54C7FF06-770B-4EB5-97AD-BE8EDA464E5B}" presName="theInnerList" presStyleCnt="0"/>
      <dgm:spPr/>
    </dgm:pt>
    <dgm:pt modelId="{7061AE50-A2B3-4006-87BB-56B52B143773}" type="pres">
      <dgm:prSet presAssocID="{78D80FFA-6D81-46FE-A97E-52B5CB951965}" presName="childNode" presStyleLbl="node1" presStyleIdx="7" presStyleCnt="21" custScaleY="254545" custLinFactY="-42877" custLinFactNeighborY="-100000">
        <dgm:presLayoutVars>
          <dgm:bulletEnabled val="1"/>
        </dgm:presLayoutVars>
      </dgm:prSet>
      <dgm:spPr/>
    </dgm:pt>
    <dgm:pt modelId="{FA699DBC-1DD1-4F3D-B5B9-2638DB652733}" type="pres">
      <dgm:prSet presAssocID="{78D80FFA-6D81-46FE-A97E-52B5CB951965}" presName="aSpace2" presStyleCnt="0"/>
      <dgm:spPr/>
    </dgm:pt>
    <dgm:pt modelId="{B25BB6E6-C4DF-4600-AAF2-91B2AC9AAE4F}" type="pres">
      <dgm:prSet presAssocID="{C7E3A460-7527-4A32-B1C0-895F8A567C9C}" presName="childNode" presStyleLbl="node1" presStyleIdx="8" presStyleCnt="21" custLinFactY="-31225" custLinFactNeighborY="-100000">
        <dgm:presLayoutVars>
          <dgm:bulletEnabled val="1"/>
        </dgm:presLayoutVars>
      </dgm:prSet>
      <dgm:spPr/>
    </dgm:pt>
    <dgm:pt modelId="{A02013FF-4581-4BB5-A5F7-6ED89B134AFE}" type="pres">
      <dgm:prSet presAssocID="{C7E3A460-7527-4A32-B1C0-895F8A567C9C}" presName="aSpace2" presStyleCnt="0"/>
      <dgm:spPr/>
    </dgm:pt>
    <dgm:pt modelId="{5DD6992A-8959-48F0-BD2D-E48245E0E043}" type="pres">
      <dgm:prSet presAssocID="{31577B86-DC17-4DEB-9A64-A39F2F3A3D37}" presName="childNode" presStyleLbl="node1" presStyleIdx="9" presStyleCnt="21" custLinFactY="-27341" custLinFactNeighborY="-100000">
        <dgm:presLayoutVars>
          <dgm:bulletEnabled val="1"/>
        </dgm:presLayoutVars>
      </dgm:prSet>
      <dgm:spPr/>
    </dgm:pt>
    <dgm:pt modelId="{2B637716-0184-4A19-B399-BC8B4CDBF265}" type="pres">
      <dgm:prSet presAssocID="{31577B86-DC17-4DEB-9A64-A39F2F3A3D37}" presName="aSpace2" presStyleCnt="0"/>
      <dgm:spPr/>
    </dgm:pt>
    <dgm:pt modelId="{53FA52CF-5DA2-4A32-8933-A414F885A1FA}" type="pres">
      <dgm:prSet presAssocID="{71A75150-8333-4C86-B48F-922DE219F0DA}" presName="childNode" presStyleLbl="node1" presStyleIdx="10" presStyleCnt="21" custLinFactY="-25539" custLinFactNeighborY="-100000">
        <dgm:presLayoutVars>
          <dgm:bulletEnabled val="1"/>
        </dgm:presLayoutVars>
      </dgm:prSet>
      <dgm:spPr/>
    </dgm:pt>
    <dgm:pt modelId="{CF81DE5A-8D7B-4B6B-A2A9-945E92C0924B}" type="pres">
      <dgm:prSet presAssocID="{71A75150-8333-4C86-B48F-922DE219F0DA}" presName="aSpace2" presStyleCnt="0"/>
      <dgm:spPr/>
    </dgm:pt>
    <dgm:pt modelId="{7F18C84B-2998-4253-93F8-847319044DB7}" type="pres">
      <dgm:prSet presAssocID="{0CBC9E8B-6E31-4915-81CE-F39A76E04A95}" presName="childNode" presStyleLbl="node1" presStyleIdx="11" presStyleCnt="21" custLinFactY="-19573" custLinFactNeighborY="-100000">
        <dgm:presLayoutVars>
          <dgm:bulletEnabled val="1"/>
        </dgm:presLayoutVars>
      </dgm:prSet>
      <dgm:spPr/>
    </dgm:pt>
    <dgm:pt modelId="{09BE7462-2063-4698-8D2B-EE5027648A03}" type="pres">
      <dgm:prSet presAssocID="{0CBC9E8B-6E31-4915-81CE-F39A76E04A95}" presName="aSpace2" presStyleCnt="0"/>
      <dgm:spPr/>
    </dgm:pt>
    <dgm:pt modelId="{121BAC8D-BE3A-46F6-A775-7D27E8020F48}" type="pres">
      <dgm:prSet presAssocID="{D9C95FB1-CFFE-47FC-B07E-DC99D5E14722}" presName="childNode" presStyleLbl="node1" presStyleIdx="12" presStyleCnt="21" custLinFactY="-19573" custLinFactNeighborY="-100000">
        <dgm:presLayoutVars>
          <dgm:bulletEnabled val="1"/>
        </dgm:presLayoutVars>
      </dgm:prSet>
      <dgm:spPr/>
    </dgm:pt>
    <dgm:pt modelId="{02A58609-F62C-4264-B4A2-14ED7DFED943}" type="pres">
      <dgm:prSet presAssocID="{D9C95FB1-CFFE-47FC-B07E-DC99D5E14722}" presName="aSpace2" presStyleCnt="0"/>
      <dgm:spPr/>
    </dgm:pt>
    <dgm:pt modelId="{913FCEB5-9DC5-460D-B937-D21E704FC735}" type="pres">
      <dgm:prSet presAssocID="{ED1C59C4-C9A8-4428-AF71-C0E46C2F2F9D}" presName="childNode" presStyleLbl="node1" presStyleIdx="13" presStyleCnt="21">
        <dgm:presLayoutVars>
          <dgm:bulletEnabled val="1"/>
        </dgm:presLayoutVars>
      </dgm:prSet>
      <dgm:spPr/>
    </dgm:pt>
    <dgm:pt modelId="{AA9E28B2-E63D-4EB6-BE46-2D0FE6F43844}" type="pres">
      <dgm:prSet presAssocID="{54C7FF06-770B-4EB5-97AD-BE8EDA464E5B}" presName="aSpace" presStyleCnt="0"/>
      <dgm:spPr/>
    </dgm:pt>
    <dgm:pt modelId="{6782F011-BD40-42D3-8DEB-F76E97690BAD}" type="pres">
      <dgm:prSet presAssocID="{8C51F9D9-2700-4DD0-95DA-D5FA8BF4034C}" presName="compNode" presStyleCnt="0"/>
      <dgm:spPr/>
    </dgm:pt>
    <dgm:pt modelId="{0B44403B-AFFD-4ACC-9D28-3C2E48FDAF7F}" type="pres">
      <dgm:prSet presAssocID="{8C51F9D9-2700-4DD0-95DA-D5FA8BF4034C}" presName="aNode" presStyleLbl="bgShp" presStyleIdx="2" presStyleCnt="3" custLinFactNeighborX="-3882" custLinFactNeighborY="-192"/>
      <dgm:spPr/>
    </dgm:pt>
    <dgm:pt modelId="{F981FDC7-D998-47E2-A367-3A4F1CADFFF1}" type="pres">
      <dgm:prSet presAssocID="{8C51F9D9-2700-4DD0-95DA-D5FA8BF4034C}" presName="textNode" presStyleLbl="bgShp" presStyleIdx="2" presStyleCnt="3"/>
      <dgm:spPr/>
    </dgm:pt>
    <dgm:pt modelId="{FBB54414-5146-4BD2-9B09-08D98890ED37}" type="pres">
      <dgm:prSet presAssocID="{8C51F9D9-2700-4DD0-95DA-D5FA8BF4034C}" presName="compChildNode" presStyleCnt="0"/>
      <dgm:spPr/>
    </dgm:pt>
    <dgm:pt modelId="{0428881C-41A6-4DAC-A4D7-E14DEC89E4AF}" type="pres">
      <dgm:prSet presAssocID="{8C51F9D9-2700-4DD0-95DA-D5FA8BF4034C}" presName="theInnerList" presStyleCnt="0"/>
      <dgm:spPr/>
    </dgm:pt>
    <dgm:pt modelId="{6FB1A079-4F56-4B8D-8A68-D5A2E778086C}" type="pres">
      <dgm:prSet presAssocID="{00B18669-5FFE-42B3-8749-DE988181AB86}" presName="childNode" presStyleLbl="node1" presStyleIdx="14" presStyleCnt="21" custScaleY="254545" custLinFactY="-42877" custLinFactNeighborY="-100000">
        <dgm:presLayoutVars>
          <dgm:bulletEnabled val="1"/>
        </dgm:presLayoutVars>
      </dgm:prSet>
      <dgm:spPr/>
    </dgm:pt>
    <dgm:pt modelId="{D08BFECE-A44E-4260-926B-1A61B7ED52EA}" type="pres">
      <dgm:prSet presAssocID="{00B18669-5FFE-42B3-8749-DE988181AB86}" presName="aSpace2" presStyleCnt="0"/>
      <dgm:spPr/>
    </dgm:pt>
    <dgm:pt modelId="{794FB208-CAE1-47E3-9B19-C34C6AB888C3}" type="pres">
      <dgm:prSet presAssocID="{9627F938-8FFF-46A5-9E53-B58D123B3FF1}" presName="childNode" presStyleLbl="node1" presStyleIdx="15" presStyleCnt="21" custLinFactY="-31225" custLinFactNeighborY="-100000">
        <dgm:presLayoutVars>
          <dgm:bulletEnabled val="1"/>
        </dgm:presLayoutVars>
      </dgm:prSet>
      <dgm:spPr/>
    </dgm:pt>
    <dgm:pt modelId="{8D2637E6-7808-4DF0-A8CB-D263481860BD}" type="pres">
      <dgm:prSet presAssocID="{9627F938-8FFF-46A5-9E53-B58D123B3FF1}" presName="aSpace2" presStyleCnt="0"/>
      <dgm:spPr/>
    </dgm:pt>
    <dgm:pt modelId="{6AD4AF3F-2EBD-47E6-B9E8-88131254AF4F}" type="pres">
      <dgm:prSet presAssocID="{5AE42094-9DAB-4001-BF96-DA7C176DE72B}" presName="childNode" presStyleLbl="node1" presStyleIdx="16" presStyleCnt="21" custLinFactY="-27341" custLinFactNeighborY="-100000">
        <dgm:presLayoutVars>
          <dgm:bulletEnabled val="1"/>
        </dgm:presLayoutVars>
      </dgm:prSet>
      <dgm:spPr/>
    </dgm:pt>
    <dgm:pt modelId="{3AC1CDD4-C00D-4C48-B729-7D38B2C84DA3}" type="pres">
      <dgm:prSet presAssocID="{5AE42094-9DAB-4001-BF96-DA7C176DE72B}" presName="aSpace2" presStyleCnt="0"/>
      <dgm:spPr/>
    </dgm:pt>
    <dgm:pt modelId="{7786A839-43ED-4D85-9DA4-153E3C06BE5C}" type="pres">
      <dgm:prSet presAssocID="{B4356B1F-3310-48CD-8120-692E690073F2}" presName="childNode" presStyleLbl="node1" presStyleIdx="17" presStyleCnt="21" custLinFactY="-25539" custLinFactNeighborY="-100000">
        <dgm:presLayoutVars>
          <dgm:bulletEnabled val="1"/>
        </dgm:presLayoutVars>
      </dgm:prSet>
      <dgm:spPr/>
    </dgm:pt>
    <dgm:pt modelId="{22AAED0B-8122-4AF1-8247-F98096D203ED}" type="pres">
      <dgm:prSet presAssocID="{B4356B1F-3310-48CD-8120-692E690073F2}" presName="aSpace2" presStyleCnt="0"/>
      <dgm:spPr/>
    </dgm:pt>
    <dgm:pt modelId="{F8AD60DF-8154-4F2D-A022-8E910E3B1917}" type="pres">
      <dgm:prSet presAssocID="{6DC0E7CC-F9A8-48DF-8B0A-51A2BA1DF040}" presName="childNode" presStyleLbl="node1" presStyleIdx="18" presStyleCnt="21" custLinFactY="-19573" custLinFactNeighborY="-100000">
        <dgm:presLayoutVars>
          <dgm:bulletEnabled val="1"/>
        </dgm:presLayoutVars>
      </dgm:prSet>
      <dgm:spPr/>
    </dgm:pt>
    <dgm:pt modelId="{9A344A64-9E32-4DDE-9962-EB72FDDB42E4}" type="pres">
      <dgm:prSet presAssocID="{6DC0E7CC-F9A8-48DF-8B0A-51A2BA1DF040}" presName="aSpace2" presStyleCnt="0"/>
      <dgm:spPr/>
    </dgm:pt>
    <dgm:pt modelId="{351D4F8F-60CE-4F7B-AF13-2F511B378262}" type="pres">
      <dgm:prSet presAssocID="{9661A153-A6AE-49F1-A607-05C0230ACDC1}" presName="childNode" presStyleLbl="node1" presStyleIdx="19" presStyleCnt="21" custLinFactY="-19573" custLinFactNeighborY="-100000">
        <dgm:presLayoutVars>
          <dgm:bulletEnabled val="1"/>
        </dgm:presLayoutVars>
      </dgm:prSet>
      <dgm:spPr/>
    </dgm:pt>
    <dgm:pt modelId="{092D3101-C704-4360-858E-21DF39FB4389}" type="pres">
      <dgm:prSet presAssocID="{9661A153-A6AE-49F1-A607-05C0230ACDC1}" presName="aSpace2" presStyleCnt="0"/>
      <dgm:spPr/>
    </dgm:pt>
    <dgm:pt modelId="{CE520CBF-BA33-4103-BE9F-16E7BFF49D6F}" type="pres">
      <dgm:prSet presAssocID="{DB639A73-A054-4887-A6D4-247EA6AAC05B}" presName="childNode" presStyleLbl="node1" presStyleIdx="20" presStyleCnt="21" custLinFactY="-16590" custLinFactNeighborX="0" custLinFactNeighborY="-100000">
        <dgm:presLayoutVars>
          <dgm:bulletEnabled val="1"/>
        </dgm:presLayoutVars>
      </dgm:prSet>
      <dgm:spPr/>
    </dgm:pt>
  </dgm:ptLst>
  <dgm:cxnLst>
    <dgm:cxn modelId="{9D027600-A509-4B3D-BD18-B86F6ADB588B}" srcId="{54C7FF06-770B-4EB5-97AD-BE8EDA464E5B}" destId="{0CBC9E8B-6E31-4915-81CE-F39A76E04A95}" srcOrd="4" destOrd="0" parTransId="{0A0B16C4-BADA-4F6A-91C8-3E9CD779EB91}" sibTransId="{121F36F8-C256-4852-8B52-CAD28F913390}"/>
    <dgm:cxn modelId="{7D42C90B-C512-43D5-A8CC-C2A1E2A8668E}" type="presOf" srcId="{18DEAB33-CCE5-4F0B-B979-FD779C001170}" destId="{70FC5819-67F0-40EC-9952-D8F1F86914AE}" srcOrd="0" destOrd="0" presId="urn:microsoft.com/office/officeart/2005/8/layout/lProcess2"/>
    <dgm:cxn modelId="{4DA5580F-0D8B-466E-96C0-5044B40DD4F9}" type="presOf" srcId="{DB639A73-A054-4887-A6D4-247EA6AAC05B}" destId="{CE520CBF-BA33-4103-BE9F-16E7BFF49D6F}" srcOrd="0" destOrd="0" presId="urn:microsoft.com/office/officeart/2005/8/layout/lProcess2"/>
    <dgm:cxn modelId="{7EA40A18-F430-4F78-8E8D-BF5A37E698ED}" srcId="{D8D9CF1A-1D2E-42C4-BB8D-37171B858691}" destId="{BAD5F061-DF5A-4DE0-9C9B-A902B6756951}" srcOrd="1" destOrd="0" parTransId="{16FE2C79-F726-422D-B27E-A6462FA3632E}" sibTransId="{E552763C-FF3A-4533-9068-900878421079}"/>
    <dgm:cxn modelId="{93005918-2E8B-4300-9548-36EF419F0163}" type="presOf" srcId="{442C47BB-EF69-4EE5-B513-1F53A3D714B0}" destId="{0AC6893B-DE26-43FB-8B32-73E9008F5635}" srcOrd="0" destOrd="0" presId="urn:microsoft.com/office/officeart/2005/8/layout/lProcess2"/>
    <dgm:cxn modelId="{8279351B-33B2-4F4E-940A-BC76535C84E3}" type="presOf" srcId="{0CBC9E8B-6E31-4915-81CE-F39A76E04A95}" destId="{7F18C84B-2998-4253-93F8-847319044DB7}" srcOrd="0" destOrd="0" presId="urn:microsoft.com/office/officeart/2005/8/layout/lProcess2"/>
    <dgm:cxn modelId="{C78E631D-3FAC-4703-96F0-2B4CE7DEC5D8}" type="presOf" srcId="{9661A153-A6AE-49F1-A607-05C0230ACDC1}" destId="{351D4F8F-60CE-4F7B-AF13-2F511B378262}" srcOrd="0" destOrd="0" presId="urn:microsoft.com/office/officeart/2005/8/layout/lProcess2"/>
    <dgm:cxn modelId="{BE021022-DD41-46BD-921C-7C7434DC7673}" type="presOf" srcId="{3951371E-D1A3-42AB-A8D0-B88EDC2FA48C}" destId="{1351970B-FB30-4E4B-BB26-BF56090A4FA5}" srcOrd="0" destOrd="0" presId="urn:microsoft.com/office/officeart/2005/8/layout/lProcess2"/>
    <dgm:cxn modelId="{9B8C9126-13DA-4156-B86A-A1CEDC3A73FD}" srcId="{3951371E-D1A3-42AB-A8D0-B88EDC2FA48C}" destId="{8C51F9D9-2700-4DD0-95DA-D5FA8BF4034C}" srcOrd="2" destOrd="0" parTransId="{9D15DD28-27DB-432A-AC9F-0B2DB92EDE52}" sibTransId="{5E8B6A5B-3478-49BE-B2AC-6580556D80A8}"/>
    <dgm:cxn modelId="{EB0CC428-EF00-4371-93F1-30EC8CE6EA58}" srcId="{54C7FF06-770B-4EB5-97AD-BE8EDA464E5B}" destId="{71A75150-8333-4C86-B48F-922DE219F0DA}" srcOrd="3" destOrd="0" parTransId="{BE12F088-0ABA-487B-A7BB-39D80FA9A27F}" sibTransId="{F6DF4295-6129-4628-9235-C9A408D10707}"/>
    <dgm:cxn modelId="{BF3D3D2A-A845-49E5-A86E-FEC0EF358739}" srcId="{8C51F9D9-2700-4DD0-95DA-D5FA8BF4034C}" destId="{00B18669-5FFE-42B3-8749-DE988181AB86}" srcOrd="0" destOrd="0" parTransId="{01D7EA48-FAB1-4218-8AFC-7F4E3DFB4DC6}" sibTransId="{A0D96F53-CED6-46A1-BE97-3E1256077552}"/>
    <dgm:cxn modelId="{2B7F6E2A-FF3C-40F7-8AA5-1B41879C2DA5}" type="presOf" srcId="{6DC0E7CC-F9A8-48DF-8B0A-51A2BA1DF040}" destId="{F8AD60DF-8154-4F2D-A022-8E910E3B1917}" srcOrd="0" destOrd="0" presId="urn:microsoft.com/office/officeart/2005/8/layout/lProcess2"/>
    <dgm:cxn modelId="{12CFA737-DEDE-4AD5-9915-9FA67D00B819}" type="presOf" srcId="{78D80FFA-6D81-46FE-A97E-52B5CB951965}" destId="{7061AE50-A2B3-4006-87BB-56B52B143773}" srcOrd="0" destOrd="0" presId="urn:microsoft.com/office/officeart/2005/8/layout/lProcess2"/>
    <dgm:cxn modelId="{E811EB43-0F42-444A-94DC-F938E827E2EC}" type="presOf" srcId="{5AE42094-9DAB-4001-BF96-DA7C176DE72B}" destId="{6AD4AF3F-2EBD-47E6-B9E8-88131254AF4F}" srcOrd="0" destOrd="0" presId="urn:microsoft.com/office/officeart/2005/8/layout/lProcess2"/>
    <dgm:cxn modelId="{AA853246-8C2C-4580-BF0E-BD16568DC5F7}" srcId="{54C7FF06-770B-4EB5-97AD-BE8EDA464E5B}" destId="{D9C95FB1-CFFE-47FC-B07E-DC99D5E14722}" srcOrd="5" destOrd="0" parTransId="{107C4897-FC85-4C5A-87F1-DEC99BF26356}" sibTransId="{5F37D5DF-A990-4A83-A9A3-5E8895ABB2A9}"/>
    <dgm:cxn modelId="{A453DE67-6411-4625-90B9-72B877015C5E}" type="presOf" srcId="{D8D9CF1A-1D2E-42C4-BB8D-37171B858691}" destId="{ABB88D0F-AEE7-4A60-BBE0-320E24A4D958}" srcOrd="0" destOrd="0" presId="urn:microsoft.com/office/officeart/2005/8/layout/lProcess2"/>
    <dgm:cxn modelId="{86AFCE49-35FD-4516-98A6-44F6C4D2FB0E}" srcId="{54C7FF06-770B-4EB5-97AD-BE8EDA464E5B}" destId="{C7E3A460-7527-4A32-B1C0-895F8A567C9C}" srcOrd="1" destOrd="0" parTransId="{16B767FE-9951-4F0D-8534-8B6707688DF4}" sibTransId="{A95C59A7-8FD9-4F3C-9D5E-0725CC13D19C}"/>
    <dgm:cxn modelId="{6B151F4B-CB17-46EB-BC19-1235BDD5DF71}" srcId="{8C51F9D9-2700-4DD0-95DA-D5FA8BF4034C}" destId="{B4356B1F-3310-48CD-8120-692E690073F2}" srcOrd="3" destOrd="0" parTransId="{735235CF-CBD2-4FD6-9A19-47C03A980153}" sibTransId="{6C380593-82E2-4787-969E-4A83326E917B}"/>
    <dgm:cxn modelId="{A80C584D-F853-40B0-B177-BE002E531C2D}" type="presOf" srcId="{9627F938-8FFF-46A5-9E53-B58D123B3FF1}" destId="{794FB208-CAE1-47E3-9B19-C34C6AB888C3}" srcOrd="0" destOrd="0" presId="urn:microsoft.com/office/officeart/2005/8/layout/lProcess2"/>
    <dgm:cxn modelId="{F227BB74-34C5-4277-B2BB-9499FEA817A3}" type="presOf" srcId="{54C7FF06-770B-4EB5-97AD-BE8EDA464E5B}" destId="{9AA6A74E-045F-49A6-B036-1F102B3243BA}" srcOrd="0" destOrd="0" presId="urn:microsoft.com/office/officeart/2005/8/layout/lProcess2"/>
    <dgm:cxn modelId="{360F495A-4293-4A30-AA16-ABFBF1F0E9EF}" type="presOf" srcId="{D9C95FB1-CFFE-47FC-B07E-DC99D5E14722}" destId="{121BAC8D-BE3A-46F6-A775-7D27E8020F48}" srcOrd="0" destOrd="0" presId="urn:microsoft.com/office/officeart/2005/8/layout/lProcess2"/>
    <dgm:cxn modelId="{B4852E82-B948-42B3-B670-4B8F83D585B2}" type="presOf" srcId="{8C51F9D9-2700-4DD0-95DA-D5FA8BF4034C}" destId="{0B44403B-AFFD-4ACC-9D28-3C2E48FDAF7F}" srcOrd="0" destOrd="0" presId="urn:microsoft.com/office/officeart/2005/8/layout/lProcess2"/>
    <dgm:cxn modelId="{FF71E682-5269-4212-97BF-3F76E47B5999}" srcId="{8C51F9D9-2700-4DD0-95DA-D5FA8BF4034C}" destId="{5AE42094-9DAB-4001-BF96-DA7C176DE72B}" srcOrd="2" destOrd="0" parTransId="{8584661E-8B71-4D8F-878E-426FBDECF7AF}" sibTransId="{99A91298-4150-432B-9580-B6CCA3D3EFCA}"/>
    <dgm:cxn modelId="{E3877888-975A-4982-A6BD-C4081EC7348C}" srcId="{8C51F9D9-2700-4DD0-95DA-D5FA8BF4034C}" destId="{9661A153-A6AE-49F1-A607-05C0230ACDC1}" srcOrd="5" destOrd="0" parTransId="{FDD0A2FC-0DE9-45C8-B5E3-229C64DE8DA8}" sibTransId="{EEE16EC4-58C6-4EF0-B962-594260D7B14C}"/>
    <dgm:cxn modelId="{0160A191-37BD-4BC2-93DF-3F3FABB0FBBE}" srcId="{D8D9CF1A-1D2E-42C4-BB8D-37171B858691}" destId="{AE53DB48-66B9-4E69-8730-2BA971AE97A1}" srcOrd="5" destOrd="0" parTransId="{E3E7BB7A-3C71-438F-AC2F-68E790F6C6EA}" sibTransId="{6E05D5B1-74E1-44AA-93CA-01A7DBD8BC32}"/>
    <dgm:cxn modelId="{7955D393-7209-4098-A369-C18E86412F7C}" type="presOf" srcId="{8C51F9D9-2700-4DD0-95DA-D5FA8BF4034C}" destId="{F981FDC7-D998-47E2-A367-3A4F1CADFFF1}" srcOrd="1" destOrd="0" presId="urn:microsoft.com/office/officeart/2005/8/layout/lProcess2"/>
    <dgm:cxn modelId="{ACC5489A-9774-42E0-BBE7-0CE890178592}" type="presOf" srcId="{D4B4E1EE-B7AF-46C7-A39F-141B7FE60573}" destId="{9FCC3E3A-C550-48E5-901D-B7C852D2413B}" srcOrd="0" destOrd="0" presId="urn:microsoft.com/office/officeart/2005/8/layout/lProcess2"/>
    <dgm:cxn modelId="{208A87A2-119D-479D-9875-74423C7744BB}" type="presOf" srcId="{54C7FF06-770B-4EB5-97AD-BE8EDA464E5B}" destId="{336D4028-7B16-47C0-BB74-20EC4718D107}" srcOrd="1" destOrd="0" presId="urn:microsoft.com/office/officeart/2005/8/layout/lProcess2"/>
    <dgm:cxn modelId="{ED6E24A3-7F13-40C1-803B-6B676921563D}" type="presOf" srcId="{D8D9CF1A-1D2E-42C4-BB8D-37171B858691}" destId="{C19D9612-17F2-4CB0-BF27-D82221571A33}" srcOrd="1" destOrd="0" presId="urn:microsoft.com/office/officeart/2005/8/layout/lProcess2"/>
    <dgm:cxn modelId="{C7BB27A3-2307-4FF3-8271-047EAAA0955E}" srcId="{D8D9CF1A-1D2E-42C4-BB8D-37171B858691}" destId="{18DEAB33-CCE5-4F0B-B979-FD779C001170}" srcOrd="0" destOrd="0" parTransId="{957E60D3-03D4-460D-A194-8D75D33755AD}" sibTransId="{0CFA27F8-DBB7-4B09-8502-8BDA8E505A97}"/>
    <dgm:cxn modelId="{7EBBC9A7-6E5D-4DE7-8A39-93B994A68BAD}" type="presOf" srcId="{BAD5F061-DF5A-4DE0-9C9B-A902B6756951}" destId="{494BAECB-A8FF-4129-AED4-C67E8878DEF8}" srcOrd="0" destOrd="0" presId="urn:microsoft.com/office/officeart/2005/8/layout/lProcess2"/>
    <dgm:cxn modelId="{CB1E6EA9-100A-4EA3-BD32-39C49B06C8C9}" type="presOf" srcId="{472B5DB7-191D-4424-866A-4F378EBFA9C5}" destId="{FAFCB92D-3257-430F-B0EB-54F98BF9B07A}" srcOrd="0" destOrd="0" presId="urn:microsoft.com/office/officeart/2005/8/layout/lProcess2"/>
    <dgm:cxn modelId="{97E1FAAB-3547-43BC-912D-D351B54DCE06}" srcId="{D8D9CF1A-1D2E-42C4-BB8D-37171B858691}" destId="{9FE670DB-A181-4C5B-975A-6A4C84D74E69}" srcOrd="3" destOrd="0" parTransId="{B85AC1D6-5E72-4155-95DD-34F3E0704553}" sibTransId="{2B26C887-FCFD-4021-825A-703C4D1F378A}"/>
    <dgm:cxn modelId="{7DEE67AE-3C1A-4933-8B1F-3947295A1363}" type="presOf" srcId="{B4356B1F-3310-48CD-8120-692E690073F2}" destId="{7786A839-43ED-4D85-9DA4-153E3C06BE5C}" srcOrd="0" destOrd="0" presId="urn:microsoft.com/office/officeart/2005/8/layout/lProcess2"/>
    <dgm:cxn modelId="{9FE4F9AF-099E-4554-AB7B-04A9AACDABCB}" srcId="{3951371E-D1A3-42AB-A8D0-B88EDC2FA48C}" destId="{54C7FF06-770B-4EB5-97AD-BE8EDA464E5B}" srcOrd="1" destOrd="0" parTransId="{C72279AE-37B7-41C8-8DAF-62FAC5A60D16}" sibTransId="{F2995143-5310-4F92-A62D-7312D71B235F}"/>
    <dgm:cxn modelId="{126C8CB2-7EB8-4B1E-B41C-ED4D1B5423AB}" srcId="{54C7FF06-770B-4EB5-97AD-BE8EDA464E5B}" destId="{ED1C59C4-C9A8-4428-AF71-C0E46C2F2F9D}" srcOrd="6" destOrd="0" parTransId="{05B07B1F-B2BB-49B2-AC84-D4396C17F4BE}" sibTransId="{C3ED8FCD-29F1-45E8-B1F8-1CB561A81CD5}"/>
    <dgm:cxn modelId="{CD3234B7-8C9F-4088-952C-26EA60AF6F9D}" srcId="{54C7FF06-770B-4EB5-97AD-BE8EDA464E5B}" destId="{31577B86-DC17-4DEB-9A64-A39F2F3A3D37}" srcOrd="2" destOrd="0" parTransId="{D3CE71C0-FC53-4D55-BA08-2D4128A5A98B}" sibTransId="{4F12D205-4A4A-4491-8A12-06267D301802}"/>
    <dgm:cxn modelId="{5E1858C0-EA3C-4BC9-97FF-D3275855A03D}" type="presOf" srcId="{ED1C59C4-C9A8-4428-AF71-C0E46C2F2F9D}" destId="{913FCEB5-9DC5-460D-B937-D21E704FC735}" srcOrd="0" destOrd="0" presId="urn:microsoft.com/office/officeart/2005/8/layout/lProcess2"/>
    <dgm:cxn modelId="{0499E2C2-498B-4F44-BCB9-8F0E590C7E57}" srcId="{8C51F9D9-2700-4DD0-95DA-D5FA8BF4034C}" destId="{9627F938-8FFF-46A5-9E53-B58D123B3FF1}" srcOrd="1" destOrd="0" parTransId="{1CE21A6D-CC71-4CE3-9114-6D110AC6A6C3}" sibTransId="{CD86ABFD-AA38-44AD-A168-7911830ECA32}"/>
    <dgm:cxn modelId="{CA0AB2C6-9220-4806-A63E-8E9105DF8AE2}" srcId="{8C51F9D9-2700-4DD0-95DA-D5FA8BF4034C}" destId="{DB639A73-A054-4887-A6D4-247EA6AAC05B}" srcOrd="6" destOrd="0" parTransId="{7F2FF340-4BEF-499F-9C71-24E8C06CC341}" sibTransId="{10D35E82-F760-4B40-BE84-3C9FEF434807}"/>
    <dgm:cxn modelId="{9DEB47C9-83FD-42D0-977D-93E325BDD538}" srcId="{3951371E-D1A3-42AB-A8D0-B88EDC2FA48C}" destId="{D8D9CF1A-1D2E-42C4-BB8D-37171B858691}" srcOrd="0" destOrd="0" parTransId="{C395FC46-B32A-4DBE-8A20-B7E285B6CEB1}" sibTransId="{48CA31D0-17A8-4878-93A9-9845DE6D4F34}"/>
    <dgm:cxn modelId="{0C94DDCD-A2F7-4AF8-8A79-7A82DF0EF388}" type="presOf" srcId="{C7E3A460-7527-4A32-B1C0-895F8A567C9C}" destId="{B25BB6E6-C4DF-4600-AAF2-91B2AC9AAE4F}" srcOrd="0" destOrd="0" presId="urn:microsoft.com/office/officeart/2005/8/layout/lProcess2"/>
    <dgm:cxn modelId="{F3D70FD0-71C0-417A-B9FB-BB186B5B2EB5}" type="presOf" srcId="{31577B86-DC17-4DEB-9A64-A39F2F3A3D37}" destId="{5DD6992A-8959-48F0-BD2D-E48245E0E043}" srcOrd="0" destOrd="0" presId="urn:microsoft.com/office/officeart/2005/8/layout/lProcess2"/>
    <dgm:cxn modelId="{0FE0B3D1-BFB6-43D1-80D7-C06CC9A9E808}" type="presOf" srcId="{AE53DB48-66B9-4E69-8730-2BA971AE97A1}" destId="{581BFEFE-77FA-4978-BAB4-8E9DA415B694}" srcOrd="0" destOrd="0" presId="urn:microsoft.com/office/officeart/2005/8/layout/lProcess2"/>
    <dgm:cxn modelId="{E64BCAD5-0CFF-4B31-9906-2E9C0DCABC3D}" srcId="{54C7FF06-770B-4EB5-97AD-BE8EDA464E5B}" destId="{78D80FFA-6D81-46FE-A97E-52B5CB951965}" srcOrd="0" destOrd="0" parTransId="{21245D39-AB77-4283-BAFD-E115AF8E3C40}" sibTransId="{1F609E9E-9C5B-4650-AB67-ACEC5EE54CA2}"/>
    <dgm:cxn modelId="{FFA8E2D5-A701-4722-B5A4-2BFA7194B76B}" srcId="{8C51F9D9-2700-4DD0-95DA-D5FA8BF4034C}" destId="{6DC0E7CC-F9A8-48DF-8B0A-51A2BA1DF040}" srcOrd="4" destOrd="0" parTransId="{7E4410F8-4427-4DA2-905E-005E502ED98B}" sibTransId="{E64F1678-F66A-4B95-AD9A-BEDFE7CD445D}"/>
    <dgm:cxn modelId="{0B0D73D9-FB64-4BD2-B7B5-01D7615BAF5A}" type="presOf" srcId="{00B18669-5FFE-42B3-8749-DE988181AB86}" destId="{6FB1A079-4F56-4B8D-8A68-D5A2E778086C}" srcOrd="0" destOrd="0" presId="urn:microsoft.com/office/officeart/2005/8/layout/lProcess2"/>
    <dgm:cxn modelId="{C8F5BFD9-CCFA-4934-8F20-20F07199CE8C}" srcId="{D8D9CF1A-1D2E-42C4-BB8D-37171B858691}" destId="{442C47BB-EF69-4EE5-B513-1F53A3D714B0}" srcOrd="2" destOrd="0" parTransId="{8F5C81B6-DF9A-4759-93F1-E50C9BD6BDCB}" sibTransId="{07B456B5-A6BD-4236-A3EB-1E2A76FFA842}"/>
    <dgm:cxn modelId="{0091B7DF-DAF8-48E2-940F-9F56ABD76A13}" type="presOf" srcId="{71A75150-8333-4C86-B48F-922DE219F0DA}" destId="{53FA52CF-5DA2-4A32-8933-A414F885A1FA}" srcOrd="0" destOrd="0" presId="urn:microsoft.com/office/officeart/2005/8/layout/lProcess2"/>
    <dgm:cxn modelId="{C8F1D2F2-5AD1-434F-81A1-6D8531231273}" srcId="{D8D9CF1A-1D2E-42C4-BB8D-37171B858691}" destId="{472B5DB7-191D-4424-866A-4F378EBFA9C5}" srcOrd="6" destOrd="0" parTransId="{C6CE71D3-4A75-49F7-AE8E-85BD0C28676E}" sibTransId="{BB9C5E1F-D331-43B1-8B29-9C277387C029}"/>
    <dgm:cxn modelId="{AB1CA8F5-3386-43E5-B121-A4354E5B3500}" type="presOf" srcId="{9FE670DB-A181-4C5B-975A-6A4C84D74E69}" destId="{E08BA4B4-05A5-49D0-879D-CCA4016A7C64}" srcOrd="0" destOrd="0" presId="urn:microsoft.com/office/officeart/2005/8/layout/lProcess2"/>
    <dgm:cxn modelId="{0961A6FC-061A-4337-976A-985CE068CB8D}" srcId="{D8D9CF1A-1D2E-42C4-BB8D-37171B858691}" destId="{D4B4E1EE-B7AF-46C7-A39F-141B7FE60573}" srcOrd="4" destOrd="0" parTransId="{3F1C0142-4C9E-4CE1-9A72-868E9DE149CB}" sibTransId="{D3981EE3-972A-4676-A609-A41ADFB2E66C}"/>
    <dgm:cxn modelId="{52BDD790-7C8A-44CF-B008-2029A75CC3E8}" type="presParOf" srcId="{1351970B-FB30-4E4B-BB26-BF56090A4FA5}" destId="{6D652295-0A9C-4A26-ADDB-BE670513118E}" srcOrd="0" destOrd="0" presId="urn:microsoft.com/office/officeart/2005/8/layout/lProcess2"/>
    <dgm:cxn modelId="{96EEB0D0-CFEE-4E9B-B8DF-A52963D12675}" type="presParOf" srcId="{6D652295-0A9C-4A26-ADDB-BE670513118E}" destId="{ABB88D0F-AEE7-4A60-BBE0-320E24A4D958}" srcOrd="0" destOrd="0" presId="urn:microsoft.com/office/officeart/2005/8/layout/lProcess2"/>
    <dgm:cxn modelId="{D9EC0D55-64EB-4C10-A2F2-8B79D392EE2D}" type="presParOf" srcId="{6D652295-0A9C-4A26-ADDB-BE670513118E}" destId="{C19D9612-17F2-4CB0-BF27-D82221571A33}" srcOrd="1" destOrd="0" presId="urn:microsoft.com/office/officeart/2005/8/layout/lProcess2"/>
    <dgm:cxn modelId="{FA3CB080-1B7E-44EF-89AA-9C0ABB0D2C08}" type="presParOf" srcId="{6D652295-0A9C-4A26-ADDB-BE670513118E}" destId="{0CA1C865-E974-4CD9-91D6-6B81C0FAB8BC}" srcOrd="2" destOrd="0" presId="urn:microsoft.com/office/officeart/2005/8/layout/lProcess2"/>
    <dgm:cxn modelId="{7439FE6B-8D0A-4A1B-B0E2-9D19C15E2C68}" type="presParOf" srcId="{0CA1C865-E974-4CD9-91D6-6B81C0FAB8BC}" destId="{21B1F97F-64DD-4ED6-8B2E-FAABEEE482E6}" srcOrd="0" destOrd="0" presId="urn:microsoft.com/office/officeart/2005/8/layout/lProcess2"/>
    <dgm:cxn modelId="{3EF58398-4757-4D68-9224-7A68216653AF}" type="presParOf" srcId="{21B1F97F-64DD-4ED6-8B2E-FAABEEE482E6}" destId="{70FC5819-67F0-40EC-9952-D8F1F86914AE}" srcOrd="0" destOrd="0" presId="urn:microsoft.com/office/officeart/2005/8/layout/lProcess2"/>
    <dgm:cxn modelId="{1F1D9688-5466-404C-9924-F683895189C7}" type="presParOf" srcId="{21B1F97F-64DD-4ED6-8B2E-FAABEEE482E6}" destId="{4CDDD3D9-204D-4E3E-BE2D-414ABCDB6779}" srcOrd="1" destOrd="0" presId="urn:microsoft.com/office/officeart/2005/8/layout/lProcess2"/>
    <dgm:cxn modelId="{12709801-0111-4BB8-B682-1EA5E980FE59}" type="presParOf" srcId="{21B1F97F-64DD-4ED6-8B2E-FAABEEE482E6}" destId="{494BAECB-A8FF-4129-AED4-C67E8878DEF8}" srcOrd="2" destOrd="0" presId="urn:microsoft.com/office/officeart/2005/8/layout/lProcess2"/>
    <dgm:cxn modelId="{97E82D56-38E0-4590-9D51-1AB1AB400D8D}" type="presParOf" srcId="{21B1F97F-64DD-4ED6-8B2E-FAABEEE482E6}" destId="{1C3A0184-EAB0-486C-B599-77DE9ECB4685}" srcOrd="3" destOrd="0" presId="urn:microsoft.com/office/officeart/2005/8/layout/lProcess2"/>
    <dgm:cxn modelId="{BA4C9A68-8345-4D9E-BD81-FEB771A8D2AB}" type="presParOf" srcId="{21B1F97F-64DD-4ED6-8B2E-FAABEEE482E6}" destId="{0AC6893B-DE26-43FB-8B32-73E9008F5635}" srcOrd="4" destOrd="0" presId="urn:microsoft.com/office/officeart/2005/8/layout/lProcess2"/>
    <dgm:cxn modelId="{776932E8-9C4D-4ED7-8C1C-C163133CDA2E}" type="presParOf" srcId="{21B1F97F-64DD-4ED6-8B2E-FAABEEE482E6}" destId="{4284950C-22B1-49B8-8ECA-CD35AD947401}" srcOrd="5" destOrd="0" presId="urn:microsoft.com/office/officeart/2005/8/layout/lProcess2"/>
    <dgm:cxn modelId="{8F66181E-BBD9-4498-B5C6-F6C358070632}" type="presParOf" srcId="{21B1F97F-64DD-4ED6-8B2E-FAABEEE482E6}" destId="{E08BA4B4-05A5-49D0-879D-CCA4016A7C64}" srcOrd="6" destOrd="0" presId="urn:microsoft.com/office/officeart/2005/8/layout/lProcess2"/>
    <dgm:cxn modelId="{2BA0A6F5-24A9-461E-A24C-296321D68B74}" type="presParOf" srcId="{21B1F97F-64DD-4ED6-8B2E-FAABEEE482E6}" destId="{D1A6F787-8679-4445-B23E-29FED73F1D4C}" srcOrd="7" destOrd="0" presId="urn:microsoft.com/office/officeart/2005/8/layout/lProcess2"/>
    <dgm:cxn modelId="{3794B5D5-3192-447B-931E-E2D48E057C34}" type="presParOf" srcId="{21B1F97F-64DD-4ED6-8B2E-FAABEEE482E6}" destId="{9FCC3E3A-C550-48E5-901D-B7C852D2413B}" srcOrd="8" destOrd="0" presId="urn:microsoft.com/office/officeart/2005/8/layout/lProcess2"/>
    <dgm:cxn modelId="{B64F2559-57E2-4B74-B829-102315FF227D}" type="presParOf" srcId="{21B1F97F-64DD-4ED6-8B2E-FAABEEE482E6}" destId="{6DF92F30-B6E6-4307-9D3E-33AA8EFF1D15}" srcOrd="9" destOrd="0" presId="urn:microsoft.com/office/officeart/2005/8/layout/lProcess2"/>
    <dgm:cxn modelId="{892D11A2-7AA0-4C89-9139-B011C2236C9B}" type="presParOf" srcId="{21B1F97F-64DD-4ED6-8B2E-FAABEEE482E6}" destId="{581BFEFE-77FA-4978-BAB4-8E9DA415B694}" srcOrd="10" destOrd="0" presId="urn:microsoft.com/office/officeart/2005/8/layout/lProcess2"/>
    <dgm:cxn modelId="{8DE4317E-D5D0-4C5C-8C3B-0B847D7259F4}" type="presParOf" srcId="{21B1F97F-64DD-4ED6-8B2E-FAABEEE482E6}" destId="{E3546404-1E43-4F1D-9166-3BDD9B7A7257}" srcOrd="11" destOrd="0" presId="urn:microsoft.com/office/officeart/2005/8/layout/lProcess2"/>
    <dgm:cxn modelId="{36E11FCE-E30F-4186-B2EA-CA67142EF911}" type="presParOf" srcId="{21B1F97F-64DD-4ED6-8B2E-FAABEEE482E6}" destId="{FAFCB92D-3257-430F-B0EB-54F98BF9B07A}" srcOrd="12" destOrd="0" presId="urn:microsoft.com/office/officeart/2005/8/layout/lProcess2"/>
    <dgm:cxn modelId="{3CDA6F30-FFB6-4E41-92A7-0FB6A8BDB1B2}" type="presParOf" srcId="{1351970B-FB30-4E4B-BB26-BF56090A4FA5}" destId="{E700172A-3E2E-46C5-921F-4CDD4BD96FBC}" srcOrd="1" destOrd="0" presId="urn:microsoft.com/office/officeart/2005/8/layout/lProcess2"/>
    <dgm:cxn modelId="{A983D63F-1141-4E49-89A9-873B327732D2}" type="presParOf" srcId="{1351970B-FB30-4E4B-BB26-BF56090A4FA5}" destId="{364DF47A-790D-420C-9210-2790C86AB710}" srcOrd="2" destOrd="0" presId="urn:microsoft.com/office/officeart/2005/8/layout/lProcess2"/>
    <dgm:cxn modelId="{4541EB38-99A9-47A5-AE8D-818107B0AABA}" type="presParOf" srcId="{364DF47A-790D-420C-9210-2790C86AB710}" destId="{9AA6A74E-045F-49A6-B036-1F102B3243BA}" srcOrd="0" destOrd="0" presId="urn:microsoft.com/office/officeart/2005/8/layout/lProcess2"/>
    <dgm:cxn modelId="{86670B7E-02FB-44F6-9CAD-3262C5782F10}" type="presParOf" srcId="{364DF47A-790D-420C-9210-2790C86AB710}" destId="{336D4028-7B16-47C0-BB74-20EC4718D107}" srcOrd="1" destOrd="0" presId="urn:microsoft.com/office/officeart/2005/8/layout/lProcess2"/>
    <dgm:cxn modelId="{5C0BDE79-A4FA-415C-8E2B-1ADE514CE012}" type="presParOf" srcId="{364DF47A-790D-420C-9210-2790C86AB710}" destId="{F935A973-64D6-497D-A98F-571F5508D3C0}" srcOrd="2" destOrd="0" presId="urn:microsoft.com/office/officeart/2005/8/layout/lProcess2"/>
    <dgm:cxn modelId="{0309775E-AC35-4A22-985C-9B5454D76C3B}" type="presParOf" srcId="{F935A973-64D6-497D-A98F-571F5508D3C0}" destId="{0162282C-CE96-4C62-95EF-6FC2EF04D684}" srcOrd="0" destOrd="0" presId="urn:microsoft.com/office/officeart/2005/8/layout/lProcess2"/>
    <dgm:cxn modelId="{CADEB6D6-10D8-4FC0-B533-4BB1DACBC0CB}" type="presParOf" srcId="{0162282C-CE96-4C62-95EF-6FC2EF04D684}" destId="{7061AE50-A2B3-4006-87BB-56B52B143773}" srcOrd="0" destOrd="0" presId="urn:microsoft.com/office/officeart/2005/8/layout/lProcess2"/>
    <dgm:cxn modelId="{A5270218-3B47-4004-9F17-60E7D7FA174D}" type="presParOf" srcId="{0162282C-CE96-4C62-95EF-6FC2EF04D684}" destId="{FA699DBC-1DD1-4F3D-B5B9-2638DB652733}" srcOrd="1" destOrd="0" presId="urn:microsoft.com/office/officeart/2005/8/layout/lProcess2"/>
    <dgm:cxn modelId="{CE4BB523-7FC1-4CC1-8548-B7A431E5F7C2}" type="presParOf" srcId="{0162282C-CE96-4C62-95EF-6FC2EF04D684}" destId="{B25BB6E6-C4DF-4600-AAF2-91B2AC9AAE4F}" srcOrd="2" destOrd="0" presId="urn:microsoft.com/office/officeart/2005/8/layout/lProcess2"/>
    <dgm:cxn modelId="{00D4A1BB-166F-4BDF-BE52-7B3759CAD419}" type="presParOf" srcId="{0162282C-CE96-4C62-95EF-6FC2EF04D684}" destId="{A02013FF-4581-4BB5-A5F7-6ED89B134AFE}" srcOrd="3" destOrd="0" presId="urn:microsoft.com/office/officeart/2005/8/layout/lProcess2"/>
    <dgm:cxn modelId="{A8CA1189-8F12-41B8-AF78-94A888C4A5A6}" type="presParOf" srcId="{0162282C-CE96-4C62-95EF-6FC2EF04D684}" destId="{5DD6992A-8959-48F0-BD2D-E48245E0E043}" srcOrd="4" destOrd="0" presId="urn:microsoft.com/office/officeart/2005/8/layout/lProcess2"/>
    <dgm:cxn modelId="{725D50CB-A6D6-4B3E-817A-BC160C1D44B0}" type="presParOf" srcId="{0162282C-CE96-4C62-95EF-6FC2EF04D684}" destId="{2B637716-0184-4A19-B399-BC8B4CDBF265}" srcOrd="5" destOrd="0" presId="urn:microsoft.com/office/officeart/2005/8/layout/lProcess2"/>
    <dgm:cxn modelId="{D0DA47AB-B973-4A69-90CA-F39957C951E8}" type="presParOf" srcId="{0162282C-CE96-4C62-95EF-6FC2EF04D684}" destId="{53FA52CF-5DA2-4A32-8933-A414F885A1FA}" srcOrd="6" destOrd="0" presId="urn:microsoft.com/office/officeart/2005/8/layout/lProcess2"/>
    <dgm:cxn modelId="{F79F4BD9-6F64-484A-A511-43EDB6B8348A}" type="presParOf" srcId="{0162282C-CE96-4C62-95EF-6FC2EF04D684}" destId="{CF81DE5A-8D7B-4B6B-A2A9-945E92C0924B}" srcOrd="7" destOrd="0" presId="urn:microsoft.com/office/officeart/2005/8/layout/lProcess2"/>
    <dgm:cxn modelId="{81F85DDA-01D8-4091-9349-7E7FCD6CDE65}" type="presParOf" srcId="{0162282C-CE96-4C62-95EF-6FC2EF04D684}" destId="{7F18C84B-2998-4253-93F8-847319044DB7}" srcOrd="8" destOrd="0" presId="urn:microsoft.com/office/officeart/2005/8/layout/lProcess2"/>
    <dgm:cxn modelId="{C13437B7-E187-482A-B66A-57E67480D21F}" type="presParOf" srcId="{0162282C-CE96-4C62-95EF-6FC2EF04D684}" destId="{09BE7462-2063-4698-8D2B-EE5027648A03}" srcOrd="9" destOrd="0" presId="urn:microsoft.com/office/officeart/2005/8/layout/lProcess2"/>
    <dgm:cxn modelId="{4F42B38C-BE63-44F4-8BBE-563C75588880}" type="presParOf" srcId="{0162282C-CE96-4C62-95EF-6FC2EF04D684}" destId="{121BAC8D-BE3A-46F6-A775-7D27E8020F48}" srcOrd="10" destOrd="0" presId="urn:microsoft.com/office/officeart/2005/8/layout/lProcess2"/>
    <dgm:cxn modelId="{B5F82B0A-9F71-4A6A-9AB4-AE629501A86F}" type="presParOf" srcId="{0162282C-CE96-4C62-95EF-6FC2EF04D684}" destId="{02A58609-F62C-4264-B4A2-14ED7DFED943}" srcOrd="11" destOrd="0" presId="urn:microsoft.com/office/officeart/2005/8/layout/lProcess2"/>
    <dgm:cxn modelId="{A12FDAA1-B794-4AEE-945E-C047F145FD43}" type="presParOf" srcId="{0162282C-CE96-4C62-95EF-6FC2EF04D684}" destId="{913FCEB5-9DC5-460D-B937-D21E704FC735}" srcOrd="12" destOrd="0" presId="urn:microsoft.com/office/officeart/2005/8/layout/lProcess2"/>
    <dgm:cxn modelId="{0747889E-3126-4CBF-A596-3B56CE71064E}" type="presParOf" srcId="{1351970B-FB30-4E4B-BB26-BF56090A4FA5}" destId="{AA9E28B2-E63D-4EB6-BE46-2D0FE6F43844}" srcOrd="3" destOrd="0" presId="urn:microsoft.com/office/officeart/2005/8/layout/lProcess2"/>
    <dgm:cxn modelId="{C5076FE8-2DD5-43E5-A00E-5A93C09FBC45}" type="presParOf" srcId="{1351970B-FB30-4E4B-BB26-BF56090A4FA5}" destId="{6782F011-BD40-42D3-8DEB-F76E97690BAD}" srcOrd="4" destOrd="0" presId="urn:microsoft.com/office/officeart/2005/8/layout/lProcess2"/>
    <dgm:cxn modelId="{CF1D12D5-6F16-4DD7-8D40-61C15A70C3B4}" type="presParOf" srcId="{6782F011-BD40-42D3-8DEB-F76E97690BAD}" destId="{0B44403B-AFFD-4ACC-9D28-3C2E48FDAF7F}" srcOrd="0" destOrd="0" presId="urn:microsoft.com/office/officeart/2005/8/layout/lProcess2"/>
    <dgm:cxn modelId="{2806C318-17D9-4189-BDA7-5CB3BB9DC8A4}" type="presParOf" srcId="{6782F011-BD40-42D3-8DEB-F76E97690BAD}" destId="{F981FDC7-D998-47E2-A367-3A4F1CADFFF1}" srcOrd="1" destOrd="0" presId="urn:microsoft.com/office/officeart/2005/8/layout/lProcess2"/>
    <dgm:cxn modelId="{76A8ADD1-14D4-4E6F-9EA6-122A0C01C261}" type="presParOf" srcId="{6782F011-BD40-42D3-8DEB-F76E97690BAD}" destId="{FBB54414-5146-4BD2-9B09-08D98890ED37}" srcOrd="2" destOrd="0" presId="urn:microsoft.com/office/officeart/2005/8/layout/lProcess2"/>
    <dgm:cxn modelId="{04FF69E3-AA11-4AB4-BECC-15E0F09935E3}" type="presParOf" srcId="{FBB54414-5146-4BD2-9B09-08D98890ED37}" destId="{0428881C-41A6-4DAC-A4D7-E14DEC89E4AF}" srcOrd="0" destOrd="0" presId="urn:microsoft.com/office/officeart/2005/8/layout/lProcess2"/>
    <dgm:cxn modelId="{A4A35038-DD88-43A6-9C33-80399D26F5E2}" type="presParOf" srcId="{0428881C-41A6-4DAC-A4D7-E14DEC89E4AF}" destId="{6FB1A079-4F56-4B8D-8A68-D5A2E778086C}" srcOrd="0" destOrd="0" presId="urn:microsoft.com/office/officeart/2005/8/layout/lProcess2"/>
    <dgm:cxn modelId="{6DFD4402-D891-4665-8B13-FED365EC381A}" type="presParOf" srcId="{0428881C-41A6-4DAC-A4D7-E14DEC89E4AF}" destId="{D08BFECE-A44E-4260-926B-1A61B7ED52EA}" srcOrd="1" destOrd="0" presId="urn:microsoft.com/office/officeart/2005/8/layout/lProcess2"/>
    <dgm:cxn modelId="{71576DF6-1EF5-4644-9A27-A4883511CF47}" type="presParOf" srcId="{0428881C-41A6-4DAC-A4D7-E14DEC89E4AF}" destId="{794FB208-CAE1-47E3-9B19-C34C6AB888C3}" srcOrd="2" destOrd="0" presId="urn:microsoft.com/office/officeart/2005/8/layout/lProcess2"/>
    <dgm:cxn modelId="{C0EA559A-60DD-46E3-B20E-0E71071AC82C}" type="presParOf" srcId="{0428881C-41A6-4DAC-A4D7-E14DEC89E4AF}" destId="{8D2637E6-7808-4DF0-A8CB-D263481860BD}" srcOrd="3" destOrd="0" presId="urn:microsoft.com/office/officeart/2005/8/layout/lProcess2"/>
    <dgm:cxn modelId="{66687166-9BDC-4FA6-8679-86F66FCAF52D}" type="presParOf" srcId="{0428881C-41A6-4DAC-A4D7-E14DEC89E4AF}" destId="{6AD4AF3F-2EBD-47E6-B9E8-88131254AF4F}" srcOrd="4" destOrd="0" presId="urn:microsoft.com/office/officeart/2005/8/layout/lProcess2"/>
    <dgm:cxn modelId="{FE9AF762-DBE7-44DF-BCA6-A7A8EEA232EA}" type="presParOf" srcId="{0428881C-41A6-4DAC-A4D7-E14DEC89E4AF}" destId="{3AC1CDD4-C00D-4C48-B729-7D38B2C84DA3}" srcOrd="5" destOrd="0" presId="urn:microsoft.com/office/officeart/2005/8/layout/lProcess2"/>
    <dgm:cxn modelId="{6984D3B3-C8F8-44AA-A419-947A4532AA6C}" type="presParOf" srcId="{0428881C-41A6-4DAC-A4D7-E14DEC89E4AF}" destId="{7786A839-43ED-4D85-9DA4-153E3C06BE5C}" srcOrd="6" destOrd="0" presId="urn:microsoft.com/office/officeart/2005/8/layout/lProcess2"/>
    <dgm:cxn modelId="{F8B18661-1C85-4477-BC8F-D34E3B1B3EDE}" type="presParOf" srcId="{0428881C-41A6-4DAC-A4D7-E14DEC89E4AF}" destId="{22AAED0B-8122-4AF1-8247-F98096D203ED}" srcOrd="7" destOrd="0" presId="urn:microsoft.com/office/officeart/2005/8/layout/lProcess2"/>
    <dgm:cxn modelId="{1EC090F1-21C9-429D-A95A-77C12348C8A0}" type="presParOf" srcId="{0428881C-41A6-4DAC-A4D7-E14DEC89E4AF}" destId="{F8AD60DF-8154-4F2D-A022-8E910E3B1917}" srcOrd="8" destOrd="0" presId="urn:microsoft.com/office/officeart/2005/8/layout/lProcess2"/>
    <dgm:cxn modelId="{B5499786-B2E4-442E-86BB-3C6DF728D057}" type="presParOf" srcId="{0428881C-41A6-4DAC-A4D7-E14DEC89E4AF}" destId="{9A344A64-9E32-4DDE-9962-EB72FDDB42E4}" srcOrd="9" destOrd="0" presId="urn:microsoft.com/office/officeart/2005/8/layout/lProcess2"/>
    <dgm:cxn modelId="{250C6F70-FFA7-4A38-9B02-93AC347849B7}" type="presParOf" srcId="{0428881C-41A6-4DAC-A4D7-E14DEC89E4AF}" destId="{351D4F8F-60CE-4F7B-AF13-2F511B378262}" srcOrd="10" destOrd="0" presId="urn:microsoft.com/office/officeart/2005/8/layout/lProcess2"/>
    <dgm:cxn modelId="{01EC1D88-C22B-4A2E-A09C-A5BF9F9945D6}" type="presParOf" srcId="{0428881C-41A6-4DAC-A4D7-E14DEC89E4AF}" destId="{092D3101-C704-4360-858E-21DF39FB4389}" srcOrd="11" destOrd="0" presId="urn:microsoft.com/office/officeart/2005/8/layout/lProcess2"/>
    <dgm:cxn modelId="{0BEED5DD-C3B4-4712-A917-DB917DF73DD2}" type="presParOf" srcId="{0428881C-41A6-4DAC-A4D7-E14DEC89E4AF}" destId="{CE520CBF-BA33-4103-BE9F-16E7BFF49D6F}" srcOrd="1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B88D0F-AEE7-4A60-BBE0-320E24A4D958}">
      <dsp:nvSpPr>
        <dsp:cNvPr id="0" name=""/>
        <dsp:cNvSpPr/>
      </dsp:nvSpPr>
      <dsp:spPr>
        <a:xfrm>
          <a:off x="621" y="0"/>
          <a:ext cx="1616335" cy="3572683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rgbClr val="0070C0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300" kern="1200" dirty="0"/>
            <a:t>Weather</a:t>
          </a:r>
          <a:br>
            <a:rPr lang="en-AU" sz="2300" kern="1200" dirty="0"/>
          </a:br>
          <a:r>
            <a:rPr lang="en-AU" sz="1200" kern="1200" dirty="0"/>
            <a:t>hours to week</a:t>
          </a:r>
          <a:br>
            <a:rPr lang="en-AU" sz="1200" kern="1200" dirty="0"/>
          </a:br>
          <a:r>
            <a:rPr lang="en-AU" sz="1000" kern="1200" dirty="0"/>
            <a:t>1.5km – 12km</a:t>
          </a:r>
        </a:p>
      </dsp:txBody>
      <dsp:txXfrm>
        <a:off x="621" y="0"/>
        <a:ext cx="1616335" cy="1071804"/>
      </dsp:txXfrm>
    </dsp:sp>
    <dsp:sp modelId="{70FC5819-67F0-40EC-9952-D8F1F86914AE}">
      <dsp:nvSpPr>
        <dsp:cNvPr id="0" name=""/>
        <dsp:cNvSpPr/>
      </dsp:nvSpPr>
      <dsp:spPr>
        <a:xfrm>
          <a:off x="162255" y="929187"/>
          <a:ext cx="1293068" cy="624163"/>
        </a:xfrm>
        <a:prstGeom prst="roundRect">
          <a:avLst>
            <a:gd name="adj" fmla="val 10000"/>
          </a:avLst>
        </a:prstGeom>
        <a:solidFill>
          <a:schemeClr val="accent1"/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200" kern="1200" dirty="0"/>
            <a:t>Atmosphere</a:t>
          </a:r>
          <a:br>
            <a:rPr lang="en-AU" sz="1300" kern="1200" dirty="0"/>
          </a:br>
          <a:r>
            <a:rPr lang="en-AU" sz="800" kern="1200" dirty="0"/>
            <a:t>Unified Model</a:t>
          </a:r>
        </a:p>
      </dsp:txBody>
      <dsp:txXfrm>
        <a:off x="180536" y="947468"/>
        <a:ext cx="1256506" cy="587601"/>
      </dsp:txXfrm>
    </dsp:sp>
    <dsp:sp modelId="{494BAECB-A8FF-4129-AED4-C67E8878DEF8}">
      <dsp:nvSpPr>
        <dsp:cNvPr id="0" name=""/>
        <dsp:cNvSpPr/>
      </dsp:nvSpPr>
      <dsp:spPr>
        <a:xfrm>
          <a:off x="162255" y="1619646"/>
          <a:ext cx="1293068" cy="245207"/>
        </a:xfrm>
        <a:prstGeom prst="roundRect">
          <a:avLst>
            <a:gd name="adj" fmla="val 10000"/>
          </a:avLst>
        </a:prstGeom>
        <a:solidFill>
          <a:schemeClr val="bg1">
            <a:lumMod val="65000"/>
          </a:schemeClr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Scheduler</a:t>
          </a:r>
          <a:br>
            <a:rPr lang="en-AU" sz="1100" kern="1200" dirty="0"/>
          </a:br>
          <a:r>
            <a:rPr lang="en-AU" sz="700" kern="1200" dirty="0"/>
            <a:t>ROSE-CYLC</a:t>
          </a:r>
        </a:p>
      </dsp:txBody>
      <dsp:txXfrm>
        <a:off x="169437" y="1626828"/>
        <a:ext cx="1278704" cy="230843"/>
      </dsp:txXfrm>
    </dsp:sp>
    <dsp:sp modelId="{0AC6893B-DE26-43FB-8B32-73E9008F5635}">
      <dsp:nvSpPr>
        <dsp:cNvPr id="0" name=""/>
        <dsp:cNvSpPr/>
      </dsp:nvSpPr>
      <dsp:spPr>
        <a:xfrm>
          <a:off x="162255" y="1912102"/>
          <a:ext cx="1293068" cy="245207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Data Assimilation</a:t>
          </a:r>
          <a:br>
            <a:rPr lang="en-AU" sz="1100" kern="1200" dirty="0"/>
          </a:br>
          <a:r>
            <a:rPr lang="en-AU" sz="700" kern="1200" dirty="0"/>
            <a:t>Atmosphere</a:t>
          </a:r>
        </a:p>
      </dsp:txBody>
      <dsp:txXfrm>
        <a:off x="169437" y="1919284"/>
        <a:ext cx="1278704" cy="230843"/>
      </dsp:txXfrm>
    </dsp:sp>
    <dsp:sp modelId="{E08BA4B4-05A5-49D0-879D-CCA4016A7C64}">
      <dsp:nvSpPr>
        <dsp:cNvPr id="0" name=""/>
        <dsp:cNvSpPr/>
      </dsp:nvSpPr>
      <dsp:spPr>
        <a:xfrm>
          <a:off x="162255" y="2199453"/>
          <a:ext cx="1293068" cy="245207"/>
        </a:xfrm>
        <a:prstGeom prst="roundRect">
          <a:avLst>
            <a:gd name="adj" fmla="val 10000"/>
          </a:avLst>
        </a:prstGeom>
        <a:solidFill>
          <a:schemeClr val="accent3">
            <a:lumMod val="50000"/>
          </a:schemeClr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Land-surface</a:t>
          </a:r>
          <a:br>
            <a:rPr lang="en-AU" sz="1100" kern="1200" dirty="0"/>
          </a:br>
          <a:r>
            <a:rPr lang="en-AU" sz="700" kern="1200" dirty="0"/>
            <a:t>JULES</a:t>
          </a:r>
        </a:p>
      </dsp:txBody>
      <dsp:txXfrm>
        <a:off x="169437" y="2206635"/>
        <a:ext cx="1278704" cy="230843"/>
      </dsp:txXfrm>
    </dsp:sp>
    <dsp:sp modelId="{9FCC3E3A-C550-48E5-901D-B7C852D2413B}">
      <dsp:nvSpPr>
        <dsp:cNvPr id="0" name=""/>
        <dsp:cNvSpPr/>
      </dsp:nvSpPr>
      <dsp:spPr>
        <a:xfrm>
          <a:off x="162255" y="2582733"/>
          <a:ext cx="1293068" cy="245207"/>
        </a:xfrm>
        <a:prstGeom prst="roundRect">
          <a:avLst>
            <a:gd name="adj" fmla="val 10000"/>
          </a:avLst>
        </a:prstGeom>
        <a:noFill/>
        <a:ln w="19050" cap="flat" cmpd="sng" algn="ctr">
          <a:noFill/>
          <a:prstDash val="dash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15240" rIns="20320" bIns="1524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800" kern="1200" dirty="0"/>
        </a:p>
      </dsp:txBody>
      <dsp:txXfrm>
        <a:off x="169437" y="2589915"/>
        <a:ext cx="1278704" cy="230843"/>
      </dsp:txXfrm>
    </dsp:sp>
    <dsp:sp modelId="{581BFEFE-77FA-4978-BAB4-8E9DA415B694}">
      <dsp:nvSpPr>
        <dsp:cNvPr id="0" name=""/>
        <dsp:cNvSpPr/>
      </dsp:nvSpPr>
      <dsp:spPr>
        <a:xfrm>
          <a:off x="162255" y="2865664"/>
          <a:ext cx="1293068" cy="245207"/>
        </a:xfrm>
        <a:prstGeom prst="roundRect">
          <a:avLst>
            <a:gd name="adj" fmla="val 10000"/>
          </a:avLst>
        </a:prstGeom>
        <a:noFill/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1300" kern="1200" dirty="0"/>
        </a:p>
      </dsp:txBody>
      <dsp:txXfrm>
        <a:off x="169437" y="2872846"/>
        <a:ext cx="1278704" cy="230843"/>
      </dsp:txXfrm>
    </dsp:sp>
    <dsp:sp modelId="{FAFCB92D-3257-430F-B0EB-54F98BF9B07A}">
      <dsp:nvSpPr>
        <dsp:cNvPr id="0" name=""/>
        <dsp:cNvSpPr/>
      </dsp:nvSpPr>
      <dsp:spPr>
        <a:xfrm>
          <a:off x="162255" y="3148596"/>
          <a:ext cx="1293068" cy="245207"/>
        </a:xfrm>
        <a:prstGeom prst="roundRect">
          <a:avLst>
            <a:gd name="adj" fmla="val 10000"/>
          </a:avLst>
        </a:prstGeom>
        <a:noFill/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1300" kern="1200" dirty="0"/>
        </a:p>
      </dsp:txBody>
      <dsp:txXfrm>
        <a:off x="169437" y="3155778"/>
        <a:ext cx="1278704" cy="230843"/>
      </dsp:txXfrm>
    </dsp:sp>
    <dsp:sp modelId="{9AA6A74E-045F-49A6-B036-1F102B3243BA}">
      <dsp:nvSpPr>
        <dsp:cNvPr id="0" name=""/>
        <dsp:cNvSpPr/>
      </dsp:nvSpPr>
      <dsp:spPr>
        <a:xfrm>
          <a:off x="1650076" y="0"/>
          <a:ext cx="1616335" cy="3572683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rgbClr val="0070C0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300" kern="1200" dirty="0"/>
            <a:t>Seasonal</a:t>
          </a:r>
          <a:br>
            <a:rPr lang="en-AU" sz="2100" kern="1200" dirty="0"/>
          </a:br>
          <a:r>
            <a:rPr lang="en-AU" sz="1200" kern="1200" dirty="0"/>
            <a:t>weeks to months</a:t>
          </a:r>
          <a:br>
            <a:rPr lang="en-AU" sz="1200" kern="1200" dirty="0"/>
          </a:br>
          <a:r>
            <a:rPr lang="en-AU" sz="1000" kern="1200" dirty="0"/>
            <a:t>60km</a:t>
          </a:r>
        </a:p>
      </dsp:txBody>
      <dsp:txXfrm>
        <a:off x="1650076" y="0"/>
        <a:ext cx="1616335" cy="1071804"/>
      </dsp:txXfrm>
    </dsp:sp>
    <dsp:sp modelId="{7061AE50-A2B3-4006-87BB-56B52B143773}">
      <dsp:nvSpPr>
        <dsp:cNvPr id="0" name=""/>
        <dsp:cNvSpPr/>
      </dsp:nvSpPr>
      <dsp:spPr>
        <a:xfrm>
          <a:off x="1899816" y="929187"/>
          <a:ext cx="1293068" cy="6241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200" kern="1200" dirty="0"/>
            <a:t>Atmosphere</a:t>
          </a:r>
          <a:br>
            <a:rPr lang="en-AU" sz="1200" kern="1200" dirty="0"/>
          </a:br>
          <a:r>
            <a:rPr lang="en-AU" sz="800" kern="1200" dirty="0"/>
            <a:t>Unified Model</a:t>
          </a:r>
        </a:p>
      </dsp:txBody>
      <dsp:txXfrm>
        <a:off x="1918097" y="947468"/>
        <a:ext cx="1256506" cy="587601"/>
      </dsp:txXfrm>
    </dsp:sp>
    <dsp:sp modelId="{B25BB6E6-C4DF-4600-AAF2-91B2AC9AAE4F}">
      <dsp:nvSpPr>
        <dsp:cNvPr id="0" name=""/>
        <dsp:cNvSpPr/>
      </dsp:nvSpPr>
      <dsp:spPr>
        <a:xfrm>
          <a:off x="1899816" y="1619646"/>
          <a:ext cx="1293068" cy="245207"/>
        </a:xfrm>
        <a:prstGeom prst="roundRect">
          <a:avLst>
            <a:gd name="adj" fmla="val 10000"/>
          </a:avLst>
        </a:prstGeom>
        <a:solidFill>
          <a:schemeClr val="bg1">
            <a:lumMod val="65000"/>
          </a:schemeClr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Scheduler</a:t>
          </a:r>
          <a:br>
            <a:rPr lang="en-AU" sz="1100" kern="1200" dirty="0"/>
          </a:br>
          <a:r>
            <a:rPr lang="en-AU" sz="700" kern="1200" dirty="0"/>
            <a:t>ROSE-CYLC</a:t>
          </a:r>
        </a:p>
      </dsp:txBody>
      <dsp:txXfrm>
        <a:off x="1906998" y="1626828"/>
        <a:ext cx="1278704" cy="230843"/>
      </dsp:txXfrm>
    </dsp:sp>
    <dsp:sp modelId="{5DD6992A-8959-48F0-BD2D-E48245E0E043}">
      <dsp:nvSpPr>
        <dsp:cNvPr id="0" name=""/>
        <dsp:cNvSpPr/>
      </dsp:nvSpPr>
      <dsp:spPr>
        <a:xfrm>
          <a:off x="1899816" y="1912102"/>
          <a:ext cx="1293068" cy="245207"/>
        </a:xfrm>
        <a:prstGeom prst="roundRect">
          <a:avLst>
            <a:gd name="adj" fmla="val 10000"/>
          </a:avLst>
        </a:prstGeom>
        <a:solidFill>
          <a:schemeClr val="bg1">
            <a:lumMod val="50000"/>
          </a:schemeClr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Data Assimilation</a:t>
          </a:r>
          <a:br>
            <a:rPr lang="en-AU" sz="1100" kern="1200" dirty="0"/>
          </a:br>
          <a:r>
            <a:rPr lang="en-AU" sz="700" kern="1200" dirty="0"/>
            <a:t>Atmosphere – Land-Oceans</a:t>
          </a:r>
        </a:p>
      </dsp:txBody>
      <dsp:txXfrm>
        <a:off x="1906998" y="1919284"/>
        <a:ext cx="1278704" cy="230843"/>
      </dsp:txXfrm>
    </dsp:sp>
    <dsp:sp modelId="{53FA52CF-5DA2-4A32-8933-A414F885A1FA}">
      <dsp:nvSpPr>
        <dsp:cNvPr id="0" name=""/>
        <dsp:cNvSpPr/>
      </dsp:nvSpPr>
      <dsp:spPr>
        <a:xfrm>
          <a:off x="1899816" y="2199453"/>
          <a:ext cx="1293068" cy="245207"/>
        </a:xfrm>
        <a:prstGeom prst="roundRect">
          <a:avLst>
            <a:gd name="adj" fmla="val 10000"/>
          </a:avLst>
        </a:prstGeom>
        <a:solidFill>
          <a:schemeClr val="accent3">
            <a:lumMod val="50000"/>
          </a:schemeClr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Land-surface</a:t>
          </a:r>
          <a:br>
            <a:rPr lang="en-AU" sz="1200" kern="1200" dirty="0"/>
          </a:br>
          <a:r>
            <a:rPr lang="en-AU" sz="700" kern="1200" dirty="0"/>
            <a:t>JULES / CABLE</a:t>
          </a:r>
        </a:p>
      </dsp:txBody>
      <dsp:txXfrm>
        <a:off x="1906998" y="2206635"/>
        <a:ext cx="1278704" cy="230843"/>
      </dsp:txXfrm>
    </dsp:sp>
    <dsp:sp modelId="{7F18C84B-2998-4253-93F8-847319044DB7}">
      <dsp:nvSpPr>
        <dsp:cNvPr id="0" name=""/>
        <dsp:cNvSpPr/>
      </dsp:nvSpPr>
      <dsp:spPr>
        <a:xfrm>
          <a:off x="1899816" y="2497014"/>
          <a:ext cx="1293068" cy="245207"/>
        </a:xfrm>
        <a:prstGeom prst="roundRect">
          <a:avLst>
            <a:gd name="adj" fmla="val 10000"/>
          </a:avLst>
        </a:prstGeom>
        <a:solidFill>
          <a:srgbClr val="003A48"/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Ocean</a:t>
          </a:r>
          <a:br>
            <a:rPr lang="en-AU" sz="1000" kern="1200" dirty="0"/>
          </a:br>
          <a:r>
            <a:rPr lang="en-AU" sz="700" kern="1200" dirty="0"/>
            <a:t>NEMO</a:t>
          </a:r>
        </a:p>
      </dsp:txBody>
      <dsp:txXfrm>
        <a:off x="1906998" y="2504196"/>
        <a:ext cx="1278704" cy="230843"/>
      </dsp:txXfrm>
    </dsp:sp>
    <dsp:sp modelId="{121BAC8D-BE3A-46F6-A775-7D27E8020F48}">
      <dsp:nvSpPr>
        <dsp:cNvPr id="0" name=""/>
        <dsp:cNvSpPr/>
      </dsp:nvSpPr>
      <dsp:spPr>
        <a:xfrm>
          <a:off x="1899816" y="2779946"/>
          <a:ext cx="1293068" cy="245207"/>
        </a:xfrm>
        <a:prstGeom prst="roundRect">
          <a:avLst>
            <a:gd name="adj" fmla="val 10000"/>
          </a:avLst>
        </a:prstGeom>
        <a:solidFill>
          <a:srgbClr val="25D5FF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Sea-ice</a:t>
          </a:r>
          <a:r>
            <a:rPr lang="en-AU" sz="1000" kern="1200" dirty="0"/>
            <a:t> </a:t>
          </a:r>
          <a:br>
            <a:rPr lang="en-AU" sz="1000" kern="1200" dirty="0"/>
          </a:br>
          <a:r>
            <a:rPr lang="en-AU" sz="700" kern="1200" dirty="0"/>
            <a:t>CICE</a:t>
          </a:r>
        </a:p>
      </dsp:txBody>
      <dsp:txXfrm>
        <a:off x="1906998" y="2787128"/>
        <a:ext cx="1278704" cy="230843"/>
      </dsp:txXfrm>
    </dsp:sp>
    <dsp:sp modelId="{913FCEB5-9DC5-460D-B937-D21E704FC735}">
      <dsp:nvSpPr>
        <dsp:cNvPr id="0" name=""/>
        <dsp:cNvSpPr/>
      </dsp:nvSpPr>
      <dsp:spPr>
        <a:xfrm>
          <a:off x="1899816" y="3148596"/>
          <a:ext cx="1293068" cy="245207"/>
        </a:xfrm>
        <a:prstGeom prst="roundRect">
          <a:avLst>
            <a:gd name="adj" fmla="val 10000"/>
          </a:avLst>
        </a:prstGeom>
        <a:noFill/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1300" kern="1200" dirty="0"/>
        </a:p>
      </dsp:txBody>
      <dsp:txXfrm>
        <a:off x="1906998" y="3155778"/>
        <a:ext cx="1278704" cy="230843"/>
      </dsp:txXfrm>
    </dsp:sp>
    <dsp:sp modelId="{0B44403B-AFFD-4ACC-9D28-3C2E48FDAF7F}">
      <dsp:nvSpPr>
        <dsp:cNvPr id="0" name=""/>
        <dsp:cNvSpPr/>
      </dsp:nvSpPr>
      <dsp:spPr>
        <a:xfrm>
          <a:off x="3412997" y="0"/>
          <a:ext cx="1616335" cy="3572683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rgbClr val="0070C0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300" kern="1200" dirty="0"/>
            <a:t>Climate</a:t>
          </a:r>
          <a:br>
            <a:rPr lang="en-AU" sz="2400" kern="1200" dirty="0"/>
          </a:br>
          <a:r>
            <a:rPr lang="en-AU" sz="1200" kern="1200" dirty="0"/>
            <a:t>decades to centuries</a:t>
          </a:r>
          <a:br>
            <a:rPr lang="en-AU" sz="1200" kern="1200" dirty="0"/>
          </a:br>
          <a:r>
            <a:rPr lang="en-AU" sz="1000" kern="1200" dirty="0"/>
            <a:t>60km – 150km</a:t>
          </a:r>
        </a:p>
      </dsp:txBody>
      <dsp:txXfrm>
        <a:off x="3412997" y="0"/>
        <a:ext cx="1616335" cy="1071804"/>
      </dsp:txXfrm>
    </dsp:sp>
    <dsp:sp modelId="{6FB1A079-4F56-4B8D-8A68-D5A2E778086C}">
      <dsp:nvSpPr>
        <dsp:cNvPr id="0" name=""/>
        <dsp:cNvSpPr/>
      </dsp:nvSpPr>
      <dsp:spPr>
        <a:xfrm>
          <a:off x="3637377" y="929187"/>
          <a:ext cx="1293068" cy="6241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200" kern="1200" dirty="0"/>
            <a:t>Atmosphere</a:t>
          </a:r>
          <a:br>
            <a:rPr lang="en-AU" sz="1200" kern="1200" dirty="0"/>
          </a:br>
          <a:r>
            <a:rPr lang="en-AU" sz="800" kern="1200" dirty="0"/>
            <a:t>Unified Model</a:t>
          </a:r>
        </a:p>
      </dsp:txBody>
      <dsp:txXfrm>
        <a:off x="3655658" y="947468"/>
        <a:ext cx="1256506" cy="587601"/>
      </dsp:txXfrm>
    </dsp:sp>
    <dsp:sp modelId="{794FB208-CAE1-47E3-9B19-C34C6AB888C3}">
      <dsp:nvSpPr>
        <dsp:cNvPr id="0" name=""/>
        <dsp:cNvSpPr/>
      </dsp:nvSpPr>
      <dsp:spPr>
        <a:xfrm>
          <a:off x="3637377" y="1619646"/>
          <a:ext cx="1293068" cy="245207"/>
        </a:xfrm>
        <a:prstGeom prst="roundRect">
          <a:avLst>
            <a:gd name="adj" fmla="val 10000"/>
          </a:avLst>
        </a:prstGeom>
        <a:solidFill>
          <a:schemeClr val="bg1">
            <a:lumMod val="65000"/>
          </a:schemeClr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Scheduler</a:t>
          </a:r>
          <a:r>
            <a:rPr lang="en-AU" sz="800" kern="1200" dirty="0"/>
            <a:t> </a:t>
          </a:r>
          <a:br>
            <a:rPr lang="en-AU" sz="800" kern="1200" dirty="0"/>
          </a:br>
          <a:r>
            <a:rPr lang="en-AU" sz="700" kern="1200" dirty="0"/>
            <a:t>ROSE-CYLC</a:t>
          </a:r>
        </a:p>
      </dsp:txBody>
      <dsp:txXfrm>
        <a:off x="3644559" y="1626828"/>
        <a:ext cx="1278704" cy="230843"/>
      </dsp:txXfrm>
    </dsp:sp>
    <dsp:sp modelId="{6AD4AF3F-2EBD-47E6-B9E8-88131254AF4F}">
      <dsp:nvSpPr>
        <dsp:cNvPr id="0" name=""/>
        <dsp:cNvSpPr/>
      </dsp:nvSpPr>
      <dsp:spPr>
        <a:xfrm>
          <a:off x="3637377" y="1912102"/>
          <a:ext cx="1293068" cy="245207"/>
        </a:xfrm>
        <a:prstGeom prst="roundRect">
          <a:avLst>
            <a:gd name="adj" fmla="val 10000"/>
          </a:avLst>
        </a:prstGeom>
        <a:noFill/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1100" kern="1200" dirty="0"/>
        </a:p>
      </dsp:txBody>
      <dsp:txXfrm>
        <a:off x="3644559" y="1919284"/>
        <a:ext cx="1278704" cy="230843"/>
      </dsp:txXfrm>
    </dsp:sp>
    <dsp:sp modelId="{7786A839-43ED-4D85-9DA4-153E3C06BE5C}">
      <dsp:nvSpPr>
        <dsp:cNvPr id="0" name=""/>
        <dsp:cNvSpPr/>
      </dsp:nvSpPr>
      <dsp:spPr>
        <a:xfrm>
          <a:off x="3637377" y="2199453"/>
          <a:ext cx="1293068" cy="245207"/>
        </a:xfrm>
        <a:prstGeom prst="roundRect">
          <a:avLst>
            <a:gd name="adj" fmla="val 10000"/>
          </a:avLst>
        </a:prstGeom>
        <a:solidFill>
          <a:schemeClr val="accent3">
            <a:lumMod val="50000"/>
          </a:schemeClr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Land-surface</a:t>
          </a:r>
          <a:br>
            <a:rPr lang="en-AU" sz="1300" kern="1200" dirty="0"/>
          </a:br>
          <a:r>
            <a:rPr lang="en-AU" sz="700" kern="1200" dirty="0"/>
            <a:t>CABLE</a:t>
          </a:r>
        </a:p>
      </dsp:txBody>
      <dsp:txXfrm>
        <a:off x="3644559" y="2206635"/>
        <a:ext cx="1278704" cy="230843"/>
      </dsp:txXfrm>
    </dsp:sp>
    <dsp:sp modelId="{F8AD60DF-8154-4F2D-A022-8E910E3B1917}">
      <dsp:nvSpPr>
        <dsp:cNvPr id="0" name=""/>
        <dsp:cNvSpPr/>
      </dsp:nvSpPr>
      <dsp:spPr>
        <a:xfrm>
          <a:off x="3637377" y="2497014"/>
          <a:ext cx="1293068" cy="245207"/>
        </a:xfrm>
        <a:prstGeom prst="roundRect">
          <a:avLst>
            <a:gd name="adj" fmla="val 10000"/>
          </a:avLst>
        </a:prstGeom>
        <a:solidFill>
          <a:srgbClr val="003A48"/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Ocean</a:t>
          </a:r>
          <a:br>
            <a:rPr lang="en-AU" sz="1200" kern="1200" dirty="0"/>
          </a:br>
          <a:r>
            <a:rPr lang="en-AU" sz="700" kern="1200" dirty="0"/>
            <a:t>GFDL - MOM</a:t>
          </a:r>
        </a:p>
      </dsp:txBody>
      <dsp:txXfrm>
        <a:off x="3644559" y="2504196"/>
        <a:ext cx="1278704" cy="230843"/>
      </dsp:txXfrm>
    </dsp:sp>
    <dsp:sp modelId="{351D4F8F-60CE-4F7B-AF13-2F511B378262}">
      <dsp:nvSpPr>
        <dsp:cNvPr id="0" name=""/>
        <dsp:cNvSpPr/>
      </dsp:nvSpPr>
      <dsp:spPr>
        <a:xfrm>
          <a:off x="3637377" y="2779946"/>
          <a:ext cx="1293068" cy="245207"/>
        </a:xfrm>
        <a:prstGeom prst="roundRect">
          <a:avLst>
            <a:gd name="adj" fmla="val 10000"/>
          </a:avLst>
        </a:prstGeom>
        <a:solidFill>
          <a:srgbClr val="25D5FF"/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Sea-ice</a:t>
          </a:r>
          <a:br>
            <a:rPr lang="en-AU" sz="1100" kern="1200" dirty="0"/>
          </a:br>
          <a:r>
            <a:rPr lang="en-AU" sz="700" kern="1200" dirty="0"/>
            <a:t>CICE</a:t>
          </a:r>
        </a:p>
      </dsp:txBody>
      <dsp:txXfrm>
        <a:off x="3644559" y="2787128"/>
        <a:ext cx="1278704" cy="230843"/>
      </dsp:txXfrm>
    </dsp:sp>
    <dsp:sp modelId="{CE520CBF-BA33-4103-BE9F-16E7BFF49D6F}">
      <dsp:nvSpPr>
        <dsp:cNvPr id="0" name=""/>
        <dsp:cNvSpPr/>
      </dsp:nvSpPr>
      <dsp:spPr>
        <a:xfrm>
          <a:off x="3637377" y="3070192"/>
          <a:ext cx="1293068" cy="245207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955" rIns="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i="0" kern="1200" dirty="0"/>
            <a:t>Carbon &amp; chemistry</a:t>
          </a:r>
          <a:br>
            <a:rPr lang="en-AU" sz="1100" i="0" kern="1200" dirty="0"/>
          </a:br>
          <a:r>
            <a:rPr lang="en-AU" sz="700" i="0" kern="1200" dirty="0">
              <a:latin typeface="+mn-lt"/>
            </a:rPr>
            <a:t>UKCA, CASA-CNP, WOMBAT</a:t>
          </a:r>
        </a:p>
      </dsp:txBody>
      <dsp:txXfrm>
        <a:off x="3644559" y="3077374"/>
        <a:ext cx="1278704" cy="2308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4ED426-35BB-864F-8C8D-930F3F36D6E5}" type="datetimeFigureOut">
              <a:rPr lang="en-US" smtClean="0"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B39A57-CA1E-4D4E-BD1F-ABD9983CB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6263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gif>
</file>

<file path=ppt/media/image12.png>
</file>

<file path=ppt/media/image13.jpg>
</file>

<file path=ppt/media/image14.jpg>
</file>

<file path=ppt/media/image15.png>
</file>

<file path=ppt/media/image2.pn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charset="0"/>
                <a:ea typeface="Geneva" charset="0"/>
                <a:cs typeface="Genev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8E04C5B-FB35-4AAD-9D0D-9B8F3073C67B}" type="datetimeFigureOut">
              <a:rPr lang="en-US"/>
              <a:pPr/>
              <a:t>5/23/2019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305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charset="0"/>
                <a:ea typeface="Geneva" charset="0"/>
                <a:cs typeface="Genev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D45C08A-95C8-4DCE-8AF2-6B7B84D4754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23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120" charset="-128"/>
        <a:cs typeface="Geneva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120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120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120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12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4476E-2E10-45CD-8ED4-C600A28C9B05}" type="slidenum">
              <a:rPr lang="en-AU" altLang="en-US" smtClean="0"/>
              <a:pPr/>
              <a:t>1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505933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lIns="93324" tIns="46662" rIns="93324" bIns="46662"/>
          <a:lstStyle/>
          <a:p>
            <a:fld id="{2EFA8C61-58B6-4F23-B822-9227E4B8AFCE}" type="slidenum">
              <a:rPr lang="en-GB" smtClean="0">
                <a:solidFill>
                  <a:prstClr val="black"/>
                </a:solidFill>
              </a:rPr>
              <a:pPr/>
              <a:t>3</a:t>
            </a:fld>
            <a:endParaRPr lang="en-GB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45C08A-95C8-4DCE-8AF2-6B7B84D4754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92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intro slide">
    <p:bg>
      <p:bgPr>
        <a:solidFill>
          <a:srgbClr val="0027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5"/>
          <p:cNvSpPr/>
          <p:nvPr userDrawn="1"/>
        </p:nvSpPr>
        <p:spPr>
          <a:xfrm>
            <a:off x="-675042" y="-855813"/>
            <a:ext cx="7347858" cy="3422952"/>
          </a:xfrm>
          <a:prstGeom prst="parallelogram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70000">
                <a:srgbClr val="003C71">
                  <a:alpha val="90000"/>
                </a:srgbClr>
              </a:gs>
            </a:gsLst>
            <a:lin ang="189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96000" y="216000"/>
            <a:ext cx="5209607" cy="553998"/>
          </a:xfrm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3600" b="0" i="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Speaker intro slide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96000" y="1476000"/>
            <a:ext cx="4919473" cy="369332"/>
          </a:xfrm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b="1" i="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1615296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break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rallelogram 10"/>
          <p:cNvSpPr/>
          <p:nvPr userDrawn="1"/>
        </p:nvSpPr>
        <p:spPr>
          <a:xfrm>
            <a:off x="-675042" y="-855813"/>
            <a:ext cx="7347858" cy="3422952"/>
          </a:xfrm>
          <a:prstGeom prst="parallelogram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70000">
                <a:srgbClr val="003C71">
                  <a:alpha val="90000"/>
                </a:srgbClr>
              </a:gs>
            </a:gsLst>
            <a:lin ang="189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96000" y="216000"/>
            <a:ext cx="5209607" cy="553998"/>
          </a:xfrm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3600" b="0" i="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Section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96000" y="1476000"/>
            <a:ext cx="4926156" cy="369332"/>
          </a:xfrm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b="1" i="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Subheading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111362"/>
            <a:ext cx="9144000" cy="1032138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95000">
                <a:schemeClr val="tx1">
                  <a:lumMod val="100000"/>
                  <a:alpha val="70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8" name="Picture 7" descr="BM_inline(w)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363" y="4579588"/>
            <a:ext cx="1414018" cy="34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897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358775" y="222250"/>
            <a:ext cx="8431200" cy="63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pPr lvl="0"/>
            <a:r>
              <a:rPr lang="en-US" dirty="0"/>
              <a:t>Slide heading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60362" y="855663"/>
            <a:ext cx="8431200" cy="3614737"/>
          </a:xfrm>
        </p:spPr>
        <p:txBody>
          <a:bodyPr/>
          <a:lstStyle>
            <a:lvl1pPr marL="180000" indent="-180000">
              <a:spcBef>
                <a:spcPts val="0"/>
              </a:spcBef>
              <a:defRPr lang="en-AU" sz="1600" kern="1200" baseline="0" dirty="0" smtClean="0">
                <a:solidFill>
                  <a:schemeClr val="bg1"/>
                </a:solidFill>
                <a:latin typeface="+mn-lt"/>
                <a:ea typeface="Geneva" charset="0"/>
                <a:cs typeface="Geneva" charset="0"/>
              </a:defRPr>
            </a:lvl1pPr>
            <a:lvl2pPr>
              <a:defRPr sz="1600"/>
            </a:lvl2pPr>
            <a:lvl3pPr>
              <a:defRPr sz="1600"/>
            </a:lvl3pPr>
          </a:lstStyle>
          <a:p>
            <a:pPr marL="180000" marR="0" lvl="0" indent="-180000" algn="l" defTabSz="4572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400"/>
              </a:spcAft>
              <a:buClrTx/>
              <a:buSzTx/>
              <a:buFont typeface="Arial"/>
              <a:buChar char="•"/>
              <a:tabLst/>
            </a:pPr>
            <a:r>
              <a:rPr lang="en-US"/>
              <a:t>Click to edit Master text styles</a:t>
            </a:r>
          </a:p>
          <a:p>
            <a:pPr marL="180000" marR="0" lvl="1" indent="-180000" algn="l" defTabSz="4572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400"/>
              </a:spcAft>
              <a:buClrTx/>
              <a:buSzTx/>
              <a:buFont typeface="Arial"/>
              <a:buChar char="•"/>
              <a:tabLst/>
            </a:pPr>
            <a:r>
              <a:rPr lang="en-US"/>
              <a:t>Second level</a:t>
            </a:r>
          </a:p>
          <a:p>
            <a:pPr marL="180000" marR="0" lvl="2" indent="-180000" algn="l" defTabSz="4572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400"/>
              </a:spcAft>
              <a:buClrTx/>
              <a:buSzTx/>
              <a:buFont typeface="Arial"/>
              <a:buChar char="•"/>
              <a:tabLst/>
            </a:pPr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94764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358775" y="220662"/>
            <a:ext cx="4037013" cy="635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pPr lvl="0"/>
            <a:r>
              <a:rPr lang="en-US" dirty="0"/>
              <a:t>Slide heading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751388" y="0"/>
            <a:ext cx="4392612" cy="4470399"/>
          </a:xfrm>
        </p:spPr>
        <p:txBody>
          <a:bodyPr/>
          <a:lstStyle>
            <a:lvl1pPr>
              <a:defRPr lang="en-US" sz="1400" kern="1200" baseline="0" dirty="0">
                <a:solidFill>
                  <a:schemeClr val="bg1"/>
                </a:solidFill>
                <a:latin typeface="+mn-lt"/>
                <a:ea typeface="Geneva" charset="0"/>
                <a:cs typeface="Geneva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0363" y="855663"/>
            <a:ext cx="4035425" cy="3614737"/>
          </a:xfrm>
        </p:spPr>
        <p:txBody>
          <a:bodyPr/>
          <a:lstStyle>
            <a:lvl1pPr>
              <a:defRPr lang="en-AU" sz="1600" kern="1200" baseline="0" dirty="0" smtClean="0">
                <a:solidFill>
                  <a:schemeClr val="bg1"/>
                </a:solidFill>
                <a:latin typeface="+mn-lt"/>
                <a:ea typeface="Geneva" charset="0"/>
                <a:cs typeface="Geneva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06352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hart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358775" y="220662"/>
            <a:ext cx="8432800" cy="635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pPr lvl="0"/>
            <a:r>
              <a:rPr lang="en-US" dirty="0"/>
              <a:t>Slide heading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60362" y="855662"/>
            <a:ext cx="4035425" cy="3614737"/>
          </a:xfrm>
        </p:spPr>
        <p:txBody>
          <a:bodyPr/>
          <a:lstStyle>
            <a:lvl1pPr marL="180000" marR="0" indent="-180000" algn="l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/>
              <a:buChar char="•"/>
              <a:tabLst/>
              <a:defRPr lang="en-AU" sz="1600" kern="1200" baseline="0" dirty="0" smtClean="0">
                <a:solidFill>
                  <a:schemeClr val="bg1"/>
                </a:solidFill>
                <a:latin typeface="+mn-lt"/>
                <a:ea typeface="Geneva" charset="0"/>
                <a:cs typeface="Geneva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752975" y="857249"/>
            <a:ext cx="4035600" cy="361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57955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358775" y="222250"/>
            <a:ext cx="8431200" cy="63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pPr lvl="0"/>
            <a:r>
              <a:rPr lang="en-US" dirty="0"/>
              <a:t>Slide heading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751388" y="855663"/>
            <a:ext cx="4035600" cy="3614736"/>
          </a:xfrm>
        </p:spPr>
        <p:txBody>
          <a:bodyPr/>
          <a:lstStyle>
            <a:lvl1pPr>
              <a:defRPr lang="en-US" sz="1600" kern="1200" baseline="0" dirty="0">
                <a:solidFill>
                  <a:schemeClr val="bg1"/>
                </a:solidFill>
                <a:latin typeface="+mn-lt"/>
                <a:ea typeface="Geneva" charset="0"/>
                <a:cs typeface="Geneva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60000" y="855662"/>
            <a:ext cx="4035600" cy="3614737"/>
          </a:xfrm>
        </p:spPr>
        <p:txBody>
          <a:bodyPr/>
          <a:lstStyle>
            <a:lvl1pPr>
              <a:defRPr lang="en-US" sz="1600" kern="1200" baseline="0" dirty="0">
                <a:solidFill>
                  <a:schemeClr val="bg1"/>
                </a:solidFill>
                <a:latin typeface="+mn-lt"/>
                <a:ea typeface="Geneva" charset="0"/>
                <a:cs typeface="Geneva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596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0C556-D771-4DBA-9AD4-40A640A8D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C48A0-51FA-4541-9BC5-8FC92883A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101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7651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9" name="Picture 7">
            <a:extLst>
              <a:ext uri="{FF2B5EF4-FFF2-40B4-BE49-F238E27FC236}">
                <a16:creationId xmlns:a16="http://schemas.microsoft.com/office/drawing/2014/main" id="{C6C64A59-BB9E-4554-9CD9-CDBF27DDE90C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85988"/>
            <a:ext cx="9144000" cy="108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Title Placeholder 1">
            <a:extLst>
              <a:ext uri="{FF2B5EF4-FFF2-40B4-BE49-F238E27FC236}">
                <a16:creationId xmlns:a16="http://schemas.microsoft.com/office/drawing/2014/main" id="{8C91758D-6C04-41EB-B7DB-AE7CED633E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363" y="1154906"/>
            <a:ext cx="7916862" cy="539354"/>
          </a:xfrm>
        </p:spPr>
        <p:txBody>
          <a:bodyPr/>
          <a:lstStyle>
            <a:lvl1pPr algn="l">
              <a:defRPr smtClean="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en-AU" altLang="en-US" noProof="0"/>
          </a:p>
        </p:txBody>
      </p:sp>
      <p:sp>
        <p:nvSpPr>
          <p:cNvPr id="18435" name="Text Placeholder 2">
            <a:extLst>
              <a:ext uri="{FF2B5EF4-FFF2-40B4-BE49-F238E27FC236}">
                <a16:creationId xmlns:a16="http://schemas.microsoft.com/office/drawing/2014/main" id="{6DBB19BD-DB38-4A16-A577-F98BF79C3F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363" y="1734741"/>
            <a:ext cx="7916862" cy="539353"/>
          </a:xfrm>
        </p:spPr>
        <p:txBody>
          <a:bodyPr/>
          <a:lstStyle>
            <a:lvl1pPr marL="0" indent="0">
              <a:buFontTx/>
              <a:buNone/>
              <a:defRPr sz="1350" smtClean="0">
                <a:latin typeface="Arial" panose="020B0604020202020204" pitchFamily="34" charset="0"/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en-AU" altLang="en-US" noProof="0"/>
          </a:p>
        </p:txBody>
      </p:sp>
      <p:pic>
        <p:nvPicPr>
          <p:cNvPr id="18437" name="Picture 7" descr="logo.eps">
            <a:extLst>
              <a:ext uri="{FF2B5EF4-FFF2-40B4-BE49-F238E27FC236}">
                <a16:creationId xmlns:a16="http://schemas.microsoft.com/office/drawing/2014/main" id="{DD831B92-2CAA-4808-9782-9009E5F1A1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29804"/>
            <a:ext cx="1346200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2713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rallelogram 8"/>
          <p:cNvSpPr/>
          <p:nvPr userDrawn="1"/>
        </p:nvSpPr>
        <p:spPr>
          <a:xfrm>
            <a:off x="-675042" y="-855813"/>
            <a:ext cx="7347858" cy="3422952"/>
          </a:xfrm>
          <a:prstGeom prst="parallelogram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70000">
                <a:srgbClr val="003C71">
                  <a:alpha val="90000"/>
                </a:srgbClr>
              </a:gs>
            </a:gsLst>
            <a:lin ang="189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111362"/>
            <a:ext cx="9144000" cy="1032138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95000">
                <a:schemeClr val="tx1">
                  <a:lumMod val="100000"/>
                  <a:alpha val="70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96000" y="2152800"/>
            <a:ext cx="4719802" cy="215444"/>
          </a:xfrm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400" b="0" i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Day, Date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96000" y="216000"/>
            <a:ext cx="5209607" cy="553998"/>
          </a:xfrm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3600" b="0" i="0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Event heading</a:t>
            </a:r>
          </a:p>
        </p:txBody>
      </p:sp>
      <p:pic>
        <p:nvPicPr>
          <p:cNvPr id="6" name="Picture 5" descr="BM_inline(w)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363" y="4579588"/>
            <a:ext cx="1414018" cy="34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930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7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58775" y="222250"/>
            <a:ext cx="8431200" cy="63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58775" y="855663"/>
            <a:ext cx="8431200" cy="3584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1400" baseline="0" dirty="0">
                <a:solidFill>
                  <a:schemeClr val="bg1"/>
                </a:solidFill>
                <a:latin typeface="+mn-lt"/>
              </a:rPr>
              <a:t>Click to edit Master styles</a:t>
            </a:r>
          </a:p>
          <a:p>
            <a:pPr marL="465750" marR="0" lvl="1" indent="-28575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 typeface="Lucida Grande"/>
              <a:buChar char="–"/>
              <a:tabLst/>
              <a:defRPr/>
            </a:pPr>
            <a:r>
              <a:rPr lang="en-US" sz="1400" baseline="0" dirty="0">
                <a:solidFill>
                  <a:schemeClr val="bg1"/>
                </a:solidFill>
                <a:latin typeface="+mn-lt"/>
              </a:rPr>
              <a:t>List item level 2</a:t>
            </a:r>
          </a:p>
          <a:p>
            <a:pPr marL="645750" marR="0" lvl="2" indent="-28575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sz="1400" baseline="0" dirty="0">
                <a:solidFill>
                  <a:schemeClr val="bg1"/>
                </a:solidFill>
                <a:latin typeface="+mn-lt"/>
              </a:rPr>
              <a:t>List item level 3</a:t>
            </a:r>
          </a:p>
        </p:txBody>
      </p:sp>
      <p:pic>
        <p:nvPicPr>
          <p:cNvPr id="8" name="Picture 7" descr="BM_inline(w).eps"/>
          <p:cNvPicPr>
            <a:picLocks noChangeAspect="1"/>
          </p:cNvPicPr>
          <p:nvPr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363" y="4579588"/>
            <a:ext cx="1414018" cy="34264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6" r:id="rId3"/>
    <p:sldLayoutId id="2147483687" r:id="rId4"/>
    <p:sldLayoutId id="2147483690" r:id="rId5"/>
    <p:sldLayoutId id="2147483693" r:id="rId6"/>
    <p:sldLayoutId id="2147483694" r:id="rId7"/>
    <p:sldLayoutId id="2147483696" r:id="rId8"/>
  </p:sldLayoutIdLst>
  <p:hf sldNum="0" hd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350" b="0" i="0" kern="1200" cap="none">
          <a:solidFill>
            <a:schemeClr val="bg1"/>
          </a:solidFill>
          <a:latin typeface="+mj-lt"/>
          <a:ea typeface="Geneva" charset="0"/>
          <a:cs typeface="Geneva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Geneva" charset="0"/>
          <a:cs typeface="Geneva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Geneva" charset="0"/>
          <a:cs typeface="Geneva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Geneva" charset="0"/>
          <a:cs typeface="Geneva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Geneva" charset="0"/>
          <a:cs typeface="Geneva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9pPr>
    </p:titleStyle>
    <p:bodyStyle>
      <a:lvl1pPr marL="180000" marR="0" indent="-180000" algn="l" defTabSz="457200" rtl="0" eaLnBrk="1" fontAlgn="base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/>
        <a:buChar char="•"/>
        <a:tabLst/>
        <a:defRPr lang="en-US" sz="1600" kern="1200" baseline="0" dirty="0" smtClean="0">
          <a:solidFill>
            <a:schemeClr val="bg1"/>
          </a:solidFill>
          <a:latin typeface="+mj-lt"/>
          <a:ea typeface="Geneva" charset="0"/>
          <a:cs typeface="Geneva" charset="0"/>
        </a:defRPr>
      </a:lvl1pPr>
      <a:lvl2pPr marL="465750" marR="0" indent="-285750" algn="l" defTabSz="457200" rtl="0" eaLnBrk="1" fontAlgn="base" latinLnBrk="0" hangingPunct="1">
        <a:lnSpc>
          <a:spcPct val="100000"/>
        </a:lnSpc>
        <a:spcBef>
          <a:spcPct val="0"/>
        </a:spcBef>
        <a:spcAft>
          <a:spcPts val="400"/>
        </a:spcAft>
        <a:buClrTx/>
        <a:buSzTx/>
        <a:buFont typeface="Lucida Grande"/>
        <a:buChar char="–"/>
        <a:tabLst/>
        <a:defRPr sz="1600" kern="1200" baseline="0">
          <a:solidFill>
            <a:srgbClr val="FFFFFF"/>
          </a:solidFill>
          <a:latin typeface="+mn-lt"/>
          <a:ea typeface="Geneva" charset="0"/>
          <a:cs typeface="+mn-cs"/>
        </a:defRPr>
      </a:lvl2pPr>
      <a:lvl3pPr marL="645750" marR="0" indent="-285750" algn="l" defTabSz="457200" rtl="0" eaLnBrk="1" fontAlgn="base" latinLnBrk="0" hangingPunct="1">
        <a:lnSpc>
          <a:spcPct val="100000"/>
        </a:lnSpc>
        <a:spcBef>
          <a:spcPct val="0"/>
        </a:spcBef>
        <a:spcAft>
          <a:spcPts val="400"/>
        </a:spcAft>
        <a:buClrTx/>
        <a:buSzTx/>
        <a:buFont typeface="Wingdings" charset="2"/>
        <a:buChar char="§"/>
        <a:tabLst/>
        <a:defRPr sz="1600" kern="1200" baseline="0">
          <a:solidFill>
            <a:srgbClr val="FFFFFF"/>
          </a:solidFill>
          <a:latin typeface="+mn-lt"/>
          <a:ea typeface="Geneva" charset="0"/>
          <a:cs typeface="+mn-cs"/>
        </a:defRPr>
      </a:lvl3pPr>
      <a:lvl4pPr marL="504000" indent="-252000" algn="l" defTabSz="457200" rtl="0" eaLnBrk="1" fontAlgn="base" hangingPunct="1">
        <a:spcBef>
          <a:spcPts val="0"/>
        </a:spcBef>
        <a:spcAft>
          <a:spcPts val="400"/>
        </a:spcAft>
        <a:buFont typeface="Arial" pitchFamily="34" charset="0"/>
        <a:buChar char="–"/>
        <a:defRPr sz="1400" kern="1200" baseline="0">
          <a:solidFill>
            <a:srgbClr val="FFFFFF"/>
          </a:solidFill>
          <a:latin typeface="+mn-lt"/>
          <a:ea typeface="Geneva" charset="0"/>
          <a:cs typeface="+mn-cs"/>
        </a:defRPr>
      </a:lvl4pPr>
      <a:lvl5pPr marL="504000" indent="-252000" algn="l" defTabSz="457200" rtl="0" eaLnBrk="1" fontAlgn="base" hangingPunct="1">
        <a:spcBef>
          <a:spcPts val="0"/>
        </a:spcBef>
        <a:spcAft>
          <a:spcPts val="400"/>
        </a:spcAft>
        <a:buFont typeface="Arial" pitchFamily="34" charset="0"/>
        <a:buChar char="»"/>
        <a:defRPr sz="1400" kern="1200" baseline="0">
          <a:solidFill>
            <a:srgbClr val="FFFFFF"/>
          </a:solidFill>
          <a:latin typeface="+mn-lt"/>
          <a:ea typeface="Geneva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27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58775" y="222250"/>
            <a:ext cx="8431200" cy="63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58775" y="855663"/>
            <a:ext cx="8431200" cy="3584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1400" baseline="0" dirty="0">
                <a:solidFill>
                  <a:schemeClr val="bg1"/>
                </a:solidFill>
                <a:latin typeface="+mn-lt"/>
              </a:rPr>
              <a:t>Click to edit Master styles</a:t>
            </a:r>
          </a:p>
          <a:p>
            <a:pPr marL="465750" marR="0" lvl="1" indent="-28575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 typeface="Lucida Grande"/>
              <a:buChar char="–"/>
              <a:tabLst/>
              <a:defRPr/>
            </a:pPr>
            <a:r>
              <a:rPr lang="en-US" sz="1400" baseline="0" dirty="0">
                <a:solidFill>
                  <a:schemeClr val="bg1"/>
                </a:solidFill>
                <a:latin typeface="+mn-lt"/>
              </a:rPr>
              <a:t>List item level 2</a:t>
            </a:r>
          </a:p>
          <a:p>
            <a:pPr marL="645750" marR="0" lvl="2" indent="-28575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sz="1400" baseline="0" dirty="0">
                <a:solidFill>
                  <a:schemeClr val="bg1"/>
                </a:solidFill>
                <a:latin typeface="+mn-lt"/>
              </a:rPr>
              <a:t>List item level 3</a:t>
            </a:r>
          </a:p>
        </p:txBody>
      </p:sp>
    </p:spTree>
    <p:extLst>
      <p:ext uri="{BB962C8B-B14F-4D97-AF65-F5344CB8AC3E}">
        <p14:creationId xmlns:p14="http://schemas.microsoft.com/office/powerpoint/2010/main" val="46030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1" r:id="rId2"/>
  </p:sldLayoutIdLst>
  <p:hf sldNum="0" hd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350" b="0" i="0" kern="1200" cap="none">
          <a:solidFill>
            <a:schemeClr val="bg1"/>
          </a:solidFill>
          <a:latin typeface="+mj-lt"/>
          <a:ea typeface="Geneva" charset="0"/>
          <a:cs typeface="Geneva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Geneva" charset="0"/>
          <a:cs typeface="Geneva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Geneva" charset="0"/>
          <a:cs typeface="Geneva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Geneva" charset="0"/>
          <a:cs typeface="Geneva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Geneva" charset="0"/>
          <a:cs typeface="Geneva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9pPr>
    </p:titleStyle>
    <p:bodyStyle>
      <a:lvl1pPr marL="180000" marR="0" indent="-180000" algn="l" defTabSz="457200" rtl="0" eaLnBrk="1" fontAlgn="base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/>
        <a:buChar char="•"/>
        <a:tabLst/>
        <a:defRPr lang="en-US" sz="1600" kern="1200" baseline="0" dirty="0" smtClean="0">
          <a:solidFill>
            <a:schemeClr val="bg1"/>
          </a:solidFill>
          <a:latin typeface="+mj-lt"/>
          <a:ea typeface="Geneva" charset="0"/>
          <a:cs typeface="Geneva" charset="0"/>
        </a:defRPr>
      </a:lvl1pPr>
      <a:lvl2pPr marL="465750" marR="0" indent="-285750" algn="l" defTabSz="457200" rtl="0" eaLnBrk="1" fontAlgn="base" latinLnBrk="0" hangingPunct="1">
        <a:lnSpc>
          <a:spcPct val="100000"/>
        </a:lnSpc>
        <a:spcBef>
          <a:spcPct val="0"/>
        </a:spcBef>
        <a:spcAft>
          <a:spcPts val="400"/>
        </a:spcAft>
        <a:buClrTx/>
        <a:buSzTx/>
        <a:buFont typeface="Lucida Grande"/>
        <a:buChar char="–"/>
        <a:tabLst/>
        <a:defRPr sz="1600" kern="1200" baseline="0">
          <a:solidFill>
            <a:srgbClr val="FFFFFF"/>
          </a:solidFill>
          <a:latin typeface="+mn-lt"/>
          <a:ea typeface="Geneva" charset="0"/>
          <a:cs typeface="+mn-cs"/>
        </a:defRPr>
      </a:lvl2pPr>
      <a:lvl3pPr marL="645750" marR="0" indent="-285750" algn="l" defTabSz="457200" rtl="0" eaLnBrk="1" fontAlgn="base" latinLnBrk="0" hangingPunct="1">
        <a:lnSpc>
          <a:spcPct val="100000"/>
        </a:lnSpc>
        <a:spcBef>
          <a:spcPct val="0"/>
        </a:spcBef>
        <a:spcAft>
          <a:spcPts val="400"/>
        </a:spcAft>
        <a:buClrTx/>
        <a:buSzTx/>
        <a:buFont typeface="Wingdings" charset="2"/>
        <a:buChar char="§"/>
        <a:tabLst/>
        <a:defRPr sz="1600" kern="1200" baseline="0">
          <a:solidFill>
            <a:srgbClr val="FFFFFF"/>
          </a:solidFill>
          <a:latin typeface="+mn-lt"/>
          <a:ea typeface="Geneva" charset="0"/>
          <a:cs typeface="+mn-cs"/>
        </a:defRPr>
      </a:lvl3pPr>
      <a:lvl4pPr marL="504000" indent="-252000" algn="l" defTabSz="457200" rtl="0" eaLnBrk="1" fontAlgn="base" hangingPunct="1">
        <a:spcBef>
          <a:spcPts val="0"/>
        </a:spcBef>
        <a:spcAft>
          <a:spcPts val="400"/>
        </a:spcAft>
        <a:buFont typeface="Arial" pitchFamily="34" charset="0"/>
        <a:buChar char="–"/>
        <a:defRPr sz="1400" kern="1200" baseline="0">
          <a:solidFill>
            <a:srgbClr val="FFFFFF"/>
          </a:solidFill>
          <a:latin typeface="+mn-lt"/>
          <a:ea typeface="Geneva" charset="0"/>
          <a:cs typeface="+mn-cs"/>
        </a:defRPr>
      </a:lvl4pPr>
      <a:lvl5pPr marL="504000" indent="-252000" algn="l" defTabSz="457200" rtl="0" eaLnBrk="1" fontAlgn="base" hangingPunct="1">
        <a:spcBef>
          <a:spcPts val="0"/>
        </a:spcBef>
        <a:spcAft>
          <a:spcPts val="400"/>
        </a:spcAft>
        <a:buFont typeface="Arial" pitchFamily="34" charset="0"/>
        <a:buChar char="»"/>
        <a:defRPr sz="1400" kern="1200" baseline="0">
          <a:solidFill>
            <a:srgbClr val="FFFFFF"/>
          </a:solidFill>
          <a:latin typeface="+mn-lt"/>
          <a:ea typeface="Geneva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jpg"/><Relationship Id="rId5" Type="http://schemas.openxmlformats.org/officeDocument/2006/relationships/image" Target="../media/image8.png"/><Relationship Id="rId10" Type="http://schemas.openxmlformats.org/officeDocument/2006/relationships/image" Target="../media/image13.jp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8" name="Rectangle 6">
            <a:extLst>
              <a:ext uri="{FF2B5EF4-FFF2-40B4-BE49-F238E27FC236}">
                <a16:creationId xmlns:a16="http://schemas.microsoft.com/office/drawing/2014/main" id="{F71A7275-A475-405B-8A18-2B737D1994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7921" y="200975"/>
            <a:ext cx="6769432" cy="539354"/>
          </a:xfrm>
        </p:spPr>
        <p:txBody>
          <a:bodyPr/>
          <a:lstStyle/>
          <a:p>
            <a:r>
              <a:rPr lang="en-AU" sz="3200" dirty="0"/>
              <a:t>BoM ACCESS priorities/directions.</a:t>
            </a:r>
            <a:endParaRPr lang="en-US" altLang="en-US" sz="3200" dirty="0"/>
          </a:p>
        </p:txBody>
      </p:sp>
      <p:sp>
        <p:nvSpPr>
          <p:cNvPr id="64519" name="Rectangle 7">
            <a:extLst>
              <a:ext uri="{FF2B5EF4-FFF2-40B4-BE49-F238E27FC236}">
                <a16:creationId xmlns:a16="http://schemas.microsoft.com/office/drawing/2014/main" id="{0DB31F20-C5CC-429C-906E-965C20E5D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98863" y="942850"/>
            <a:ext cx="5509631" cy="930963"/>
          </a:xfrm>
        </p:spPr>
        <p:txBody>
          <a:bodyPr/>
          <a:lstStyle/>
          <a:p>
            <a:r>
              <a:rPr lang="en-US" altLang="en-US" sz="1800" dirty="0"/>
              <a:t>Gilbert Brunet</a:t>
            </a:r>
          </a:p>
          <a:p>
            <a:r>
              <a:rPr lang="en-US" altLang="en-US" sz="1800" dirty="0"/>
              <a:t>Chief Scientist</a:t>
            </a:r>
            <a:br>
              <a:rPr lang="en-US" altLang="en-US" sz="1800" dirty="0"/>
            </a:br>
            <a:r>
              <a:rPr lang="en-US" altLang="en-US" sz="1800" dirty="0"/>
              <a:t>Group Executive | Science and Innovation Group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B1D155-DAB2-4F5F-BD61-23220ED6C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25" y="2305505"/>
            <a:ext cx="4251906" cy="28379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DBBE26-C41D-4FCF-9F75-FECB86E95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2203" y="2307996"/>
            <a:ext cx="3780672" cy="283550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2E5B844-7077-4FC3-A38B-2595A73F28BD}"/>
              </a:ext>
            </a:extLst>
          </p:cNvPr>
          <p:cNvGrpSpPr/>
          <p:nvPr/>
        </p:nvGrpSpPr>
        <p:grpSpPr>
          <a:xfrm>
            <a:off x="1629536" y="482600"/>
            <a:ext cx="5884928" cy="4178300"/>
            <a:chOff x="648714" y="643467"/>
            <a:chExt cx="7846571" cy="557106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E7DB154-B20A-4BBA-AF1B-371E70AE2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8714" y="643467"/>
              <a:ext cx="7846571" cy="5571066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D0FD468-E56E-40F6-82A7-7E15AA6E84E4}"/>
                </a:ext>
              </a:extLst>
            </p:cNvPr>
            <p:cNvSpPr/>
            <p:nvPr/>
          </p:nvSpPr>
          <p:spPr>
            <a:xfrm>
              <a:off x="1051560" y="5737860"/>
              <a:ext cx="556260" cy="3429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</p:grpSp>
    </p:spTree>
    <p:extLst>
      <p:ext uri="{BB962C8B-B14F-4D97-AF65-F5344CB8AC3E}">
        <p14:creationId xmlns:p14="http://schemas.microsoft.com/office/powerpoint/2010/main" val="3159636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6"/>
          <p:cNvGrpSpPr/>
          <p:nvPr/>
        </p:nvGrpSpPr>
        <p:grpSpPr>
          <a:xfrm>
            <a:off x="1557984" y="1391027"/>
            <a:ext cx="6496088" cy="3659001"/>
            <a:chOff x="709614" y="400386"/>
            <a:chExt cx="9325102" cy="6426575"/>
          </a:xfrm>
        </p:grpSpPr>
        <p:pic>
          <p:nvPicPr>
            <p:cNvPr id="308226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903943" y="5531029"/>
              <a:ext cx="2130773" cy="129593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308227" name="Line 3"/>
            <p:cNvSpPr>
              <a:spLocks noChangeShapeType="1"/>
            </p:cNvSpPr>
            <p:nvPr/>
          </p:nvSpPr>
          <p:spPr bwMode="auto">
            <a:xfrm flipV="1">
              <a:off x="1897063" y="3081338"/>
              <a:ext cx="7092950" cy="149701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pPr algn="r"/>
              <a:endParaRPr lang="en-GB" sz="1350">
                <a:solidFill>
                  <a:srgbClr val="000000"/>
                </a:solidFill>
                <a:cs typeface="Arial"/>
              </a:endParaRPr>
            </a:p>
          </p:txBody>
        </p:sp>
        <p:sp>
          <p:nvSpPr>
            <p:cNvPr id="308228" name="Text Box 4"/>
            <p:cNvSpPr txBox="1">
              <a:spLocks noChangeArrowheads="1"/>
            </p:cNvSpPr>
            <p:nvPr/>
          </p:nvSpPr>
          <p:spPr bwMode="auto">
            <a:xfrm rot="995525">
              <a:off x="2437557" y="5334904"/>
              <a:ext cx="3208122" cy="4456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68395" tIns="34199" rIns="68395" bIns="34199">
              <a:spAutoFit/>
            </a:bodyPr>
            <a:lstStyle/>
            <a:p>
              <a:pPr defTabSz="336947" eaLnBrk="0" hangingPunct="0"/>
              <a:r>
                <a:rPr lang="en-US" sz="1200" dirty="0">
                  <a:solidFill>
                    <a:srgbClr val="000000"/>
                  </a:solidFill>
                  <a:latin typeface="Helvetica" pitchFamily="34" charset="0"/>
                  <a:ea typeface="ＭＳ Ｐゴシック" pitchFamily="34" charset="-128"/>
                  <a:cs typeface="Arial"/>
                </a:rPr>
                <a:t>Duration and/or Ensemble size</a:t>
              </a:r>
            </a:p>
          </p:txBody>
        </p:sp>
        <p:sp>
          <p:nvSpPr>
            <p:cNvPr id="308229" name="Line 5"/>
            <p:cNvSpPr>
              <a:spLocks noChangeShapeType="1"/>
            </p:cNvSpPr>
            <p:nvPr/>
          </p:nvSpPr>
          <p:spPr bwMode="auto">
            <a:xfrm>
              <a:off x="1858963" y="908050"/>
              <a:ext cx="38100" cy="36703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/>
            </a:ln>
            <a:effectLst/>
          </p:spPr>
          <p:txBody>
            <a:bodyPr wrap="none" anchor="ctr"/>
            <a:lstStyle/>
            <a:p>
              <a:pPr algn="r"/>
              <a:endParaRPr lang="en-GB" sz="1350">
                <a:solidFill>
                  <a:srgbClr val="000000"/>
                </a:solidFill>
                <a:cs typeface="Arial"/>
              </a:endParaRPr>
            </a:p>
          </p:txBody>
        </p:sp>
        <p:sp>
          <p:nvSpPr>
            <p:cNvPr id="308230" name="Text Box 6"/>
            <p:cNvSpPr txBox="1">
              <a:spLocks noChangeArrowheads="1"/>
            </p:cNvSpPr>
            <p:nvPr/>
          </p:nvSpPr>
          <p:spPr bwMode="auto">
            <a:xfrm rot="16200000">
              <a:off x="843301" y="2460237"/>
              <a:ext cx="1584246" cy="364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lIns="68395" tIns="34199" rIns="68395" bIns="34199">
              <a:spAutoFit/>
            </a:bodyPr>
            <a:lstStyle/>
            <a:p>
              <a:pPr defTabSz="336947" eaLnBrk="0" hangingPunct="0"/>
              <a:r>
                <a:rPr lang="en-US" sz="1200" dirty="0">
                  <a:solidFill>
                    <a:srgbClr val="000000"/>
                  </a:solidFill>
                  <a:latin typeface="Helvetica" pitchFamily="34" charset="0"/>
                  <a:ea typeface="ＭＳ Ｐゴシック" pitchFamily="34" charset="-128"/>
                  <a:cs typeface="Arial"/>
                </a:rPr>
                <a:t>Resolution</a:t>
              </a:r>
            </a:p>
          </p:txBody>
        </p:sp>
        <p:sp>
          <p:nvSpPr>
            <p:cNvPr id="308231" name="Freeform 7"/>
            <p:cNvSpPr>
              <a:spLocks/>
            </p:cNvSpPr>
            <p:nvPr/>
          </p:nvSpPr>
          <p:spPr bwMode="auto">
            <a:xfrm>
              <a:off x="1858963" y="2590800"/>
              <a:ext cx="3341687" cy="27336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12" y="2592"/>
                </a:cxn>
                <a:cxn ang="0">
                  <a:pos x="1392" y="1200"/>
                </a:cxn>
                <a:cxn ang="0">
                  <a:pos x="0" y="0"/>
                </a:cxn>
              </a:cxnLst>
              <a:rect l="0" t="0" r="r" b="b"/>
              <a:pathLst>
                <a:path w="1392" h="2592">
                  <a:moveTo>
                    <a:pt x="0" y="0"/>
                  </a:moveTo>
                  <a:lnTo>
                    <a:pt x="912" y="2592"/>
                  </a:lnTo>
                  <a:lnTo>
                    <a:pt x="1392" y="1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r"/>
              <a:endParaRPr lang="en-GB" sz="1350">
                <a:solidFill>
                  <a:srgbClr val="000000"/>
                </a:solidFill>
                <a:cs typeface="Arial"/>
              </a:endParaRPr>
            </a:p>
          </p:txBody>
        </p:sp>
        <p:sp>
          <p:nvSpPr>
            <p:cNvPr id="308232" name="Text Box 8"/>
            <p:cNvSpPr txBox="1">
              <a:spLocks noChangeArrowheads="1"/>
            </p:cNvSpPr>
            <p:nvPr/>
          </p:nvSpPr>
          <p:spPr bwMode="auto">
            <a:xfrm rot="14100">
              <a:off x="3222679" y="3438682"/>
              <a:ext cx="1677888" cy="10943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68395" tIns="34199" rIns="68395" bIns="34199">
              <a:spAutoFit/>
            </a:bodyPr>
            <a:lstStyle/>
            <a:p>
              <a:pPr defTabSz="336947" eaLnBrk="0" hangingPunct="0"/>
              <a:r>
                <a:rPr lang="en-US" sz="1200" dirty="0">
                  <a:solidFill>
                    <a:srgbClr val="000000"/>
                  </a:solidFill>
                  <a:latin typeface="Helvetica" pitchFamily="34" charset="0"/>
                  <a:ea typeface="ＭＳ Ｐゴシック" pitchFamily="34" charset="-128"/>
                  <a:cs typeface="Arial"/>
                </a:rPr>
                <a:t>Computing</a:t>
              </a:r>
            </a:p>
            <a:p>
              <a:pPr defTabSz="336947" eaLnBrk="0" hangingPunct="0"/>
              <a:r>
                <a:rPr lang="en-US" sz="1200" dirty="0">
                  <a:solidFill>
                    <a:srgbClr val="000000"/>
                  </a:solidFill>
                  <a:latin typeface="Helvetica" pitchFamily="34" charset="0"/>
                  <a:ea typeface="ＭＳ Ｐゴシック" pitchFamily="34" charset="-128"/>
                  <a:cs typeface="Arial"/>
                </a:rPr>
                <a:t>Resources and</a:t>
              </a:r>
            </a:p>
            <a:p>
              <a:pPr defTabSz="336947" eaLnBrk="0" hangingPunct="0"/>
              <a:r>
                <a:rPr lang="en-US" sz="1200" dirty="0">
                  <a:solidFill>
                    <a:srgbClr val="000000"/>
                  </a:solidFill>
                  <a:latin typeface="Helvetica" pitchFamily="34" charset="0"/>
                  <a:ea typeface="ＭＳ Ｐゴシック" pitchFamily="34" charset="-128"/>
                  <a:cs typeface="Arial"/>
                </a:rPr>
                <a:t>Staff</a:t>
              </a:r>
            </a:p>
          </p:txBody>
        </p:sp>
        <p:sp>
          <p:nvSpPr>
            <p:cNvPr id="308233" name="Text Box 9"/>
            <p:cNvSpPr txBox="1">
              <a:spLocks noChangeArrowheads="1"/>
            </p:cNvSpPr>
            <p:nvPr/>
          </p:nvSpPr>
          <p:spPr bwMode="auto">
            <a:xfrm rot="20989207">
              <a:off x="7125812" y="3309295"/>
              <a:ext cx="1286702" cy="4456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68395" tIns="34199" rIns="68395" bIns="34199">
              <a:spAutoFit/>
            </a:bodyPr>
            <a:lstStyle/>
            <a:p>
              <a:pPr defTabSz="336947" eaLnBrk="0" hangingPunct="0"/>
              <a:r>
                <a:rPr lang="en-US" sz="1200" dirty="0">
                  <a:solidFill>
                    <a:srgbClr val="000000"/>
                  </a:solidFill>
                  <a:latin typeface="Helvetica" pitchFamily="34" charset="0"/>
                  <a:ea typeface="ＭＳ Ｐゴシック" pitchFamily="34" charset="-128"/>
                  <a:cs typeface="Arial"/>
                </a:rPr>
                <a:t>Complexity</a:t>
              </a:r>
            </a:p>
          </p:txBody>
        </p:sp>
        <p:grpSp>
          <p:nvGrpSpPr>
            <p:cNvPr id="3" name="Group 11"/>
            <p:cNvGrpSpPr>
              <a:grpSpLocks/>
            </p:cNvGrpSpPr>
            <p:nvPr/>
          </p:nvGrpSpPr>
          <p:grpSpPr bwMode="auto">
            <a:xfrm>
              <a:off x="709614" y="5048255"/>
              <a:ext cx="2901950" cy="1673226"/>
              <a:chOff x="447" y="3302"/>
              <a:chExt cx="1828" cy="1054"/>
            </a:xfrm>
          </p:grpSpPr>
          <p:pic>
            <p:nvPicPr>
              <p:cNvPr id="308236" name="Picture 12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447" y="3302"/>
                <a:ext cx="515" cy="553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</p:pic>
          <p:pic>
            <p:nvPicPr>
              <p:cNvPr id="308237" name="Picture 13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776" y="3405"/>
                <a:ext cx="515" cy="553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</p:pic>
          <p:pic>
            <p:nvPicPr>
              <p:cNvPr id="308238" name="Picture 14"/>
              <p:cNvPicPr>
                <a:picLocks noChangeAspect="1" noChangeArrowheads="1"/>
              </p:cNvPicPr>
              <p:nvPr/>
            </p:nvPicPr>
            <p:blipFill>
              <a:blip r:embed="rId6" cstate="print"/>
              <a:srcRect l="17999" t="7201" r="17999" b="7201"/>
              <a:stretch>
                <a:fillRect/>
              </a:stretch>
            </p:blipFill>
            <p:spPr bwMode="auto">
              <a:xfrm>
                <a:off x="1107" y="3565"/>
                <a:ext cx="515" cy="55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</p:pic>
          <p:pic>
            <p:nvPicPr>
              <p:cNvPr id="308239" name="Picture 15"/>
              <p:cNvPicPr>
                <a:picLocks noChangeAspect="1" noChangeArrowheads="1"/>
              </p:cNvPicPr>
              <p:nvPr/>
            </p:nvPicPr>
            <p:blipFill>
              <a:blip r:embed="rId6" cstate="print"/>
              <a:srcRect l="17999" t="7201" r="17999" b="7201"/>
              <a:stretch>
                <a:fillRect/>
              </a:stretch>
            </p:blipFill>
            <p:spPr bwMode="auto">
              <a:xfrm>
                <a:off x="1431" y="3669"/>
                <a:ext cx="516" cy="55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</p:pic>
          <p:pic>
            <p:nvPicPr>
              <p:cNvPr id="308240" name="Picture 16"/>
              <p:cNvPicPr>
                <a:picLocks noChangeAspect="1" noChangeArrowheads="1"/>
              </p:cNvPicPr>
              <p:nvPr/>
            </p:nvPicPr>
            <p:blipFill>
              <a:blip r:embed="rId7" cstate="print"/>
              <a:srcRect l="17999" t="7201" r="17999" b="7201"/>
              <a:stretch>
                <a:fillRect/>
              </a:stretch>
            </p:blipFill>
            <p:spPr bwMode="auto">
              <a:xfrm>
                <a:off x="1759" y="3802"/>
                <a:ext cx="516" cy="55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</p:pic>
        </p:grpSp>
        <p:sp>
          <p:nvSpPr>
            <p:cNvPr id="308241" name="Line 17"/>
            <p:cNvSpPr>
              <a:spLocks noChangeShapeType="1"/>
            </p:cNvSpPr>
            <p:nvPr/>
          </p:nvSpPr>
          <p:spPr bwMode="auto">
            <a:xfrm>
              <a:off x="1897063" y="4578350"/>
              <a:ext cx="5905500" cy="21494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pPr algn="r"/>
              <a:endParaRPr lang="en-GB" sz="1350">
                <a:solidFill>
                  <a:srgbClr val="000000"/>
                </a:solidFill>
                <a:cs typeface="Arial"/>
              </a:endParaRPr>
            </a:p>
          </p:txBody>
        </p:sp>
        <p:cxnSp>
          <p:nvCxnSpPr>
            <p:cNvPr id="24" name="Straight Arrow Connector 23"/>
            <p:cNvCxnSpPr/>
            <p:nvPr/>
          </p:nvCxnSpPr>
          <p:spPr bwMode="auto">
            <a:xfrm flipV="1">
              <a:off x="3203848" y="1484784"/>
              <a:ext cx="2376264" cy="2016224"/>
            </a:xfrm>
            <a:prstGeom prst="straightConnector1">
              <a:avLst/>
            </a:prstGeom>
            <a:solidFill>
              <a:schemeClr val="accent1"/>
            </a:solidFill>
            <a:ln w="444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5" name="Straight Arrow Connector 24"/>
            <p:cNvCxnSpPr/>
            <p:nvPr/>
          </p:nvCxnSpPr>
          <p:spPr bwMode="auto">
            <a:xfrm flipV="1">
              <a:off x="1897063" y="3789040"/>
              <a:ext cx="946745" cy="789310"/>
            </a:xfrm>
            <a:prstGeom prst="straightConnector1">
              <a:avLst/>
            </a:prstGeom>
            <a:solidFill>
              <a:schemeClr val="accent1"/>
            </a:solidFill>
            <a:ln w="444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sp>
          <p:nvSpPr>
            <p:cNvPr id="28" name="Text Box 9"/>
            <p:cNvSpPr txBox="1">
              <a:spLocks noChangeArrowheads="1"/>
            </p:cNvSpPr>
            <p:nvPr/>
          </p:nvSpPr>
          <p:spPr bwMode="auto">
            <a:xfrm rot="19601825">
              <a:off x="3486466" y="1932684"/>
              <a:ext cx="1974730" cy="4456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68395" tIns="34199" rIns="68395" bIns="34199">
              <a:spAutoFit/>
            </a:bodyPr>
            <a:lstStyle/>
            <a:p>
              <a:pPr defTabSz="336947" eaLnBrk="0" hangingPunct="0"/>
              <a:r>
                <a:rPr lang="en-US" sz="1200" dirty="0">
                  <a:solidFill>
                    <a:srgbClr val="000000"/>
                  </a:solidFill>
                  <a:latin typeface="Helvetica" pitchFamily="34" charset="0"/>
                  <a:ea typeface="ＭＳ Ｐゴシック" pitchFamily="34" charset="-128"/>
                  <a:cs typeface="Arial"/>
                </a:rPr>
                <a:t>Earth Observation</a:t>
              </a:r>
            </a:p>
          </p:txBody>
        </p:sp>
        <p:pic>
          <p:nvPicPr>
            <p:cNvPr id="723972" name="Picture 4" descr="http://www.geo-web.org.uk/geoimages/metop01.gif"/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4872181" y="400386"/>
              <a:ext cx="1986426" cy="1008112"/>
            </a:xfrm>
            <a:prstGeom prst="rect">
              <a:avLst/>
            </a:prstGeom>
            <a:noFill/>
          </p:spPr>
        </p:pic>
      </p:grpSp>
      <p:sp>
        <p:nvSpPr>
          <p:cNvPr id="5" name="Rectangle 4"/>
          <p:cNvSpPr/>
          <p:nvPr/>
        </p:nvSpPr>
        <p:spPr>
          <a:xfrm>
            <a:off x="207548" y="100212"/>
            <a:ext cx="9296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A601B"/>
                </a:solidFill>
              </a:rPr>
              <a:t>The  priorities of the Bureau </a:t>
            </a:r>
            <a:r>
              <a:rPr lang="en-US" sz="2000">
                <a:solidFill>
                  <a:srgbClr val="3A601B"/>
                </a:solidFill>
              </a:rPr>
              <a:t>for 2020-30 in </a:t>
            </a:r>
            <a:r>
              <a:rPr lang="en-US" sz="2000" dirty="0">
                <a:solidFill>
                  <a:srgbClr val="3A601B"/>
                </a:solidFill>
              </a:rPr>
              <a:t>partnership with UKMO, CSIRO 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25224C-17B0-467F-A2E8-67661C70C2FF}"/>
              </a:ext>
            </a:extLst>
          </p:cNvPr>
          <p:cNvSpPr txBox="1"/>
          <p:nvPr/>
        </p:nvSpPr>
        <p:spPr>
          <a:xfrm>
            <a:off x="5841519" y="649607"/>
            <a:ext cx="3015393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AU" sz="1400" dirty="0">
                <a:latin typeface="Arial"/>
              </a:rPr>
              <a:t>Improved</a:t>
            </a:r>
            <a:r>
              <a:rPr lang="en-AU" sz="1400" baseline="0" dirty="0">
                <a:latin typeface="Arial"/>
              </a:rPr>
              <a:t> value and impact for customer:</a:t>
            </a:r>
            <a:r>
              <a:rPr lang="en-AU" sz="1400" dirty="0">
                <a:latin typeface="Arial"/>
              </a:rPr>
              <a:t> </a:t>
            </a:r>
          </a:p>
          <a:p>
            <a:r>
              <a:rPr lang="en-AU" sz="1400" dirty="0">
                <a:latin typeface="Arial"/>
              </a:rPr>
              <a:t>f</a:t>
            </a:r>
            <a:r>
              <a:rPr lang="en-AU" sz="1400" baseline="0" dirty="0">
                <a:latin typeface="Arial"/>
              </a:rPr>
              <a:t>ully </a:t>
            </a:r>
            <a:r>
              <a:rPr lang="en-AU" sz="1400" dirty="0">
                <a:latin typeface="Arial"/>
              </a:rPr>
              <a:t>i</a:t>
            </a:r>
            <a:r>
              <a:rPr lang="en-AU" sz="1400" baseline="0" dirty="0">
                <a:latin typeface="Arial"/>
              </a:rPr>
              <a:t>ntegrated </a:t>
            </a:r>
            <a:r>
              <a:rPr lang="en-AU" sz="1400" dirty="0">
                <a:latin typeface="Arial"/>
              </a:rPr>
              <a:t>A</a:t>
            </a:r>
            <a:r>
              <a:rPr lang="en-AU" sz="1400" baseline="0" dirty="0">
                <a:latin typeface="Arial"/>
              </a:rPr>
              <a:t>tmosphere/Ocean/</a:t>
            </a:r>
          </a:p>
          <a:p>
            <a:r>
              <a:rPr lang="en-AU" sz="1400" baseline="0" dirty="0">
                <a:latin typeface="Arial"/>
              </a:rPr>
              <a:t>Sea-ice/Hydrology</a:t>
            </a:r>
            <a:r>
              <a:rPr lang="en-AU" sz="1400" dirty="0">
                <a:latin typeface="Arial"/>
              </a:rPr>
              <a:t> forecasts</a:t>
            </a:r>
          </a:p>
          <a:p>
            <a:r>
              <a:rPr lang="en-AU" sz="1400" dirty="0">
                <a:latin typeface="Arial"/>
              </a:rPr>
              <a:t>b</a:t>
            </a:r>
            <a:r>
              <a:rPr lang="en-AU" sz="1400" baseline="0" dirty="0">
                <a:latin typeface="Arial"/>
              </a:rPr>
              <a:t>y 2025-30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2FB0EA0-6EC7-4663-AF9F-37DE470239DA}"/>
              </a:ext>
            </a:extLst>
          </p:cNvPr>
          <p:cNvSpPr txBox="1"/>
          <p:nvPr/>
        </p:nvSpPr>
        <p:spPr>
          <a:xfrm>
            <a:off x="5151779" y="3359997"/>
            <a:ext cx="4394871" cy="42145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AU" sz="1400" dirty="0">
                <a:latin typeface="Arial"/>
              </a:rPr>
              <a:t>Long term customer insights: </a:t>
            </a:r>
          </a:p>
          <a:p>
            <a:r>
              <a:rPr lang="en-AU" sz="1400" dirty="0">
                <a:latin typeface="Arial"/>
              </a:rPr>
              <a:t>Climate Services jointly with CSIRO offering </a:t>
            </a:r>
          </a:p>
          <a:p>
            <a:r>
              <a:rPr lang="en-AU" sz="1400" dirty="0">
                <a:latin typeface="Arial"/>
              </a:rPr>
              <a:t>s</a:t>
            </a:r>
            <a:r>
              <a:rPr lang="en-AU" sz="1400" baseline="0" dirty="0">
                <a:latin typeface="Arial"/>
              </a:rPr>
              <a:t>ub-seasonal</a:t>
            </a:r>
            <a:r>
              <a:rPr lang="en-AU" sz="1400" dirty="0">
                <a:latin typeface="Arial"/>
              </a:rPr>
              <a:t> to multi-decadal predictions, </a:t>
            </a:r>
          </a:p>
          <a:p>
            <a:r>
              <a:rPr lang="en-AU" sz="1400" dirty="0">
                <a:latin typeface="Arial"/>
              </a:rPr>
              <a:t>downscaled projections and attribution information</a:t>
            </a:r>
            <a:endParaRPr lang="en-AU" sz="1400" baseline="0" dirty="0">
              <a:latin typeface="Arial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5A4570-08B7-4C33-9617-2DF0439D18BA}"/>
              </a:ext>
            </a:extLst>
          </p:cNvPr>
          <p:cNvSpPr txBox="1"/>
          <p:nvPr/>
        </p:nvSpPr>
        <p:spPr>
          <a:xfrm>
            <a:off x="2375942" y="695331"/>
            <a:ext cx="2119252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AU" sz="1400" dirty="0">
                <a:latin typeface="Arial"/>
              </a:rPr>
              <a:t>Enhanced customer experience: </a:t>
            </a:r>
          </a:p>
          <a:p>
            <a:r>
              <a:rPr lang="en-AU" sz="1400" dirty="0">
                <a:latin typeface="Arial"/>
              </a:rPr>
              <a:t>more accurate and timely forecasts with</a:t>
            </a:r>
          </a:p>
          <a:p>
            <a:r>
              <a:rPr lang="en-AU" sz="1400" dirty="0">
                <a:latin typeface="Arial"/>
              </a:rPr>
              <a:t>20-30 Millions Observations per day</a:t>
            </a:r>
          </a:p>
          <a:p>
            <a:r>
              <a:rPr lang="en-AU" sz="1400" dirty="0">
                <a:latin typeface="Arial"/>
              </a:rPr>
              <a:t>by</a:t>
            </a:r>
            <a:r>
              <a:rPr lang="en-AU" sz="1400" baseline="0" dirty="0">
                <a:latin typeface="Arial"/>
              </a:rPr>
              <a:t> 2030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BFB68FD-138E-48F6-A2CC-E187B3A8257B}"/>
              </a:ext>
            </a:extLst>
          </p:cNvPr>
          <p:cNvSpPr txBox="1"/>
          <p:nvPr/>
        </p:nvSpPr>
        <p:spPr>
          <a:xfrm>
            <a:off x="177071" y="920721"/>
            <a:ext cx="1771811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AU" sz="1400" dirty="0">
                <a:latin typeface="Arial"/>
              </a:rPr>
              <a:t>Customer focus: </a:t>
            </a:r>
          </a:p>
          <a:p>
            <a:r>
              <a:rPr lang="en-AU" sz="1400" dirty="0">
                <a:latin typeface="Arial"/>
              </a:rPr>
              <a:t>Better u</a:t>
            </a:r>
            <a:r>
              <a:rPr lang="en-AU" sz="1400" baseline="0" dirty="0">
                <a:latin typeface="Arial"/>
              </a:rPr>
              <a:t>rban and regional </a:t>
            </a:r>
          </a:p>
          <a:p>
            <a:r>
              <a:rPr lang="en-AU" sz="1400" dirty="0">
                <a:latin typeface="Arial"/>
              </a:rPr>
              <a:t>f</a:t>
            </a:r>
            <a:r>
              <a:rPr lang="en-AU" sz="1400" baseline="0" dirty="0">
                <a:latin typeface="Arial"/>
              </a:rPr>
              <a:t>orecasts</a:t>
            </a:r>
            <a:endParaRPr lang="en-AU" sz="1400" dirty="0">
              <a:latin typeface="Arial"/>
            </a:endParaRPr>
          </a:p>
          <a:p>
            <a:r>
              <a:rPr lang="en-AU" sz="1400" dirty="0">
                <a:latin typeface="Arial"/>
              </a:rPr>
              <a:t>for all important Australian </a:t>
            </a:r>
          </a:p>
          <a:p>
            <a:r>
              <a:rPr lang="en-AU" sz="1400" dirty="0">
                <a:latin typeface="Arial"/>
              </a:rPr>
              <a:t>cities and catchments</a:t>
            </a:r>
          </a:p>
          <a:p>
            <a:endParaRPr lang="en-AU" sz="1400" dirty="0">
              <a:latin typeface="Arial"/>
            </a:endParaRPr>
          </a:p>
          <a:p>
            <a:endParaRPr lang="en-AU" sz="1400" dirty="0">
              <a:latin typeface="Arial"/>
            </a:endParaRPr>
          </a:p>
          <a:p>
            <a:endParaRPr lang="en-AU" sz="1400" dirty="0">
              <a:latin typeface="Arial"/>
            </a:endParaRPr>
          </a:p>
          <a:p>
            <a:endParaRPr lang="en-AU" sz="1400" dirty="0">
              <a:latin typeface="Arial"/>
            </a:endParaRPr>
          </a:p>
          <a:p>
            <a:endParaRPr lang="en-AU" sz="1400" dirty="0">
              <a:latin typeface="Arial"/>
            </a:endParaRPr>
          </a:p>
          <a:p>
            <a:r>
              <a:rPr lang="en-AU" sz="1400" dirty="0">
                <a:latin typeface="Arial"/>
              </a:rPr>
              <a:t>with hourly predictions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DE1BBF-E8FE-4446-B0A9-524B51DF7E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7548" y="2015441"/>
            <a:ext cx="1605343" cy="90199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173AB05-592F-4743-BAFD-C2CD18FC0E6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130" y="1407987"/>
            <a:ext cx="1040863" cy="10408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F43A85-757B-472C-8563-A90A188F663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78961" y="1665939"/>
            <a:ext cx="1181529" cy="12252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AE9558A-51A8-40FD-9AEF-BFDDEE6F9089}"/>
              </a:ext>
            </a:extLst>
          </p:cNvPr>
          <p:cNvSpPr/>
          <p:nvPr/>
        </p:nvSpPr>
        <p:spPr>
          <a:xfrm>
            <a:off x="7349215" y="2398684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AU" sz="1400" dirty="0">
                <a:latin typeface="Arial"/>
              </a:rPr>
              <a:t>Antarctica Services</a:t>
            </a:r>
          </a:p>
        </p:txBody>
      </p:sp>
    </p:spTree>
    <p:extLst>
      <p:ext uri="{BB962C8B-B14F-4D97-AF65-F5344CB8AC3E}">
        <p14:creationId xmlns:p14="http://schemas.microsoft.com/office/powerpoint/2010/main" val="2825636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9" grpId="0"/>
      <p:bldP spid="31" grpId="0"/>
      <p:bldP spid="32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U" dirty="0"/>
              <a:t>Australian Community Climate and Earth System Simulator </a:t>
            </a:r>
            <a:r>
              <a:rPr lang="en-AU" sz="1500" dirty="0"/>
              <a:t>ACCESS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1926814602"/>
              </p:ext>
            </p:extLst>
          </p:nvPr>
        </p:nvGraphicFramePr>
        <p:xfrm>
          <a:off x="2963349" y="892690"/>
          <a:ext cx="5092701" cy="357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55448" y="4465373"/>
            <a:ext cx="1057275" cy="40005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AU" sz="1400" baseline="0" dirty="0">
                <a:solidFill>
                  <a:schemeClr val="bg1"/>
                </a:solidFill>
                <a:latin typeface="Arial"/>
              </a:rPr>
              <a:t>Deterministic</a:t>
            </a:r>
            <a:br>
              <a:rPr lang="en-AU" sz="1400" baseline="0" dirty="0">
                <a:solidFill>
                  <a:schemeClr val="bg1"/>
                </a:solidFill>
                <a:latin typeface="Arial"/>
              </a:rPr>
            </a:br>
            <a:r>
              <a:rPr lang="en-AU" sz="1000" baseline="0" dirty="0">
                <a:solidFill>
                  <a:schemeClr val="bg1"/>
                </a:solidFill>
                <a:latin typeface="Arial"/>
              </a:rPr>
              <a:t>and ensemble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88998" y="4465373"/>
            <a:ext cx="1057275" cy="21907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AU" sz="1400" baseline="0" dirty="0">
                <a:solidFill>
                  <a:schemeClr val="bg1"/>
                </a:solidFill>
                <a:latin typeface="Arial"/>
              </a:rPr>
              <a:t>Probabilistic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55873" y="4465373"/>
            <a:ext cx="1057275" cy="21907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AU" sz="1400" baseline="0" dirty="0">
                <a:solidFill>
                  <a:schemeClr val="bg1"/>
                </a:solidFill>
                <a:latin typeface="Arial"/>
              </a:rPr>
              <a:t>Scenario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65195" y="4172009"/>
            <a:ext cx="1226367" cy="1572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AU" sz="900" baseline="0" dirty="0">
                <a:solidFill>
                  <a:schemeClr val="bg1"/>
                </a:solidFill>
                <a:latin typeface="Arial"/>
              </a:rPr>
              <a:t>100% </a:t>
            </a:r>
            <a:r>
              <a:rPr lang="en-AU" sz="900" dirty="0">
                <a:solidFill>
                  <a:schemeClr val="bg1"/>
                </a:solidFill>
                <a:latin typeface="Arial"/>
              </a:rPr>
              <a:t>BOM (+Uni's↑</a:t>
            </a:r>
            <a:r>
              <a:rPr lang="en-AU" sz="1100" b="1" dirty="0">
                <a:solidFill>
                  <a:schemeClr val="bg1"/>
                </a:solidFill>
                <a:latin typeface="Arial"/>
              </a:rPr>
              <a:t>)</a:t>
            </a:r>
            <a:endParaRPr lang="en-AU" sz="900" baseline="0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10534" y="4197629"/>
            <a:ext cx="1226367" cy="1572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AU" sz="900" baseline="0" dirty="0">
                <a:solidFill>
                  <a:schemeClr val="bg1"/>
                </a:solidFill>
                <a:latin typeface="Arial"/>
              </a:rPr>
              <a:t>90% BOM + </a:t>
            </a:r>
            <a:r>
              <a:rPr lang="en-AU" sz="900" dirty="0">
                <a:solidFill>
                  <a:schemeClr val="bg1"/>
                </a:solidFill>
                <a:latin typeface="Arial"/>
              </a:rPr>
              <a:t>(+Uni's↑</a:t>
            </a:r>
            <a:r>
              <a:rPr lang="en-AU" sz="1100" b="1" dirty="0">
                <a:solidFill>
                  <a:schemeClr val="bg1"/>
                </a:solidFill>
                <a:latin typeface="Arial"/>
              </a:rPr>
              <a:t>)</a:t>
            </a:r>
            <a:endParaRPr lang="en-AU" sz="900" baseline="0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55873" y="4246297"/>
            <a:ext cx="1149833" cy="1572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AU" sz="900" baseline="0" dirty="0">
                <a:solidFill>
                  <a:schemeClr val="bg1"/>
                </a:solidFill>
                <a:latin typeface="Arial"/>
              </a:rPr>
              <a:t>90% CSIRO (+Uni's↑</a:t>
            </a:r>
            <a:r>
              <a:rPr lang="en-AU" sz="1100" b="1" baseline="0" dirty="0">
                <a:solidFill>
                  <a:schemeClr val="bg1"/>
                </a:solidFill>
                <a:latin typeface="Arial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BFC747-E25B-4CF9-8527-A965DCB359BA}"/>
              </a:ext>
            </a:extLst>
          </p:cNvPr>
          <p:cNvSpPr/>
          <p:nvPr/>
        </p:nvSpPr>
        <p:spPr>
          <a:xfrm>
            <a:off x="118085" y="1026084"/>
            <a:ext cx="284526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</a:rPr>
              <a:t>An unified numerical forecasting system for seamless applications</a:t>
            </a:r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</a:rPr>
              <a:t>Weather meets Climate: reanalysis and downscaling</a:t>
            </a:r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</a:rPr>
              <a:t>Is more unification needed as we face the </a:t>
            </a:r>
            <a:r>
              <a:rPr lang="en-US" altLang="en-US" dirty="0" err="1">
                <a:solidFill>
                  <a:schemeClr val="bg1"/>
                </a:solidFill>
              </a:rPr>
              <a:t>Exascale</a:t>
            </a:r>
            <a:r>
              <a:rPr lang="en-US" altLang="en-US" dirty="0">
                <a:solidFill>
                  <a:schemeClr val="bg1"/>
                </a:solidFill>
              </a:rPr>
              <a:t> challenge?</a:t>
            </a:r>
          </a:p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19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54CD4-99CD-43BC-8A53-D91CF67F8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Numerical Environmental and Weather Prediction:</a:t>
            </a:r>
            <a:br>
              <a:rPr lang="en-AU" dirty="0"/>
            </a:br>
            <a:r>
              <a:rPr lang="en-AU" dirty="0"/>
              <a:t> BoM ACCESS directions</a:t>
            </a:r>
            <a:br>
              <a:rPr lang="en-AU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7129B-94F5-445C-A51D-0467FA49E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123" y="1022891"/>
            <a:ext cx="3468642" cy="3584026"/>
          </a:xfrm>
        </p:spPr>
        <p:txBody>
          <a:bodyPr/>
          <a:lstStyle/>
          <a:p>
            <a:r>
              <a:rPr lang="en-US" sz="1400" b="1" dirty="0">
                <a:latin typeface="+mn-lt"/>
              </a:rPr>
              <a:t>ACCESS Parallel Suite (APS) </a:t>
            </a:r>
          </a:p>
          <a:p>
            <a:r>
              <a:rPr lang="en-US" sz="1400" b="1" dirty="0">
                <a:latin typeface="+mn-lt"/>
              </a:rPr>
              <a:t>Embracing the Unified Model (UM) partnership  with UKMO, CSIRO, KMA …</a:t>
            </a:r>
          </a:p>
          <a:p>
            <a:pPr marL="0" indent="0">
              <a:buNone/>
            </a:pPr>
            <a:endParaRPr lang="en-US" sz="1400" b="1" dirty="0">
              <a:latin typeface="+mn-lt"/>
            </a:endParaRPr>
          </a:p>
          <a:p>
            <a:r>
              <a:rPr lang="en-AU" sz="1400" b="1" dirty="0">
                <a:latin typeface="+mn-lt"/>
                <a:sym typeface="Wingdings"/>
              </a:rPr>
              <a:t>Challenges</a:t>
            </a:r>
          </a:p>
          <a:p>
            <a:endParaRPr lang="en-AU" sz="1400" b="1" dirty="0">
              <a:latin typeface="+mn-lt"/>
              <a:sym typeface="Wingdings"/>
            </a:endParaRPr>
          </a:p>
          <a:p>
            <a:pPr lvl="1"/>
            <a:r>
              <a:rPr lang="en-AU" sz="1400" b="1" dirty="0"/>
              <a:t>An adaptive and responsive weather, climate and water knowledge agenda informed by deep customer and partner insight and understanding;</a:t>
            </a:r>
          </a:p>
          <a:p>
            <a:pPr lvl="1"/>
            <a:r>
              <a:rPr lang="en-AU" sz="1400" b="1" dirty="0">
                <a:sym typeface="Wingdings"/>
              </a:rPr>
              <a:t>Future HPC and supercomputer investments,  software platform and tools ( </a:t>
            </a:r>
            <a:r>
              <a:rPr lang="en-AU" sz="1400" b="1" dirty="0" err="1">
                <a:sym typeface="Wingdings"/>
              </a:rPr>
              <a:t>Exascale</a:t>
            </a:r>
            <a:r>
              <a:rPr lang="en-AU" sz="1400" b="1" dirty="0">
                <a:sym typeface="Wingdings"/>
              </a:rPr>
              <a:t>, </a:t>
            </a:r>
            <a:r>
              <a:rPr lang="en-AU" sz="1400" b="1" dirty="0" err="1">
                <a:sym typeface="Wingdings"/>
              </a:rPr>
              <a:t>Lfric</a:t>
            </a:r>
            <a:r>
              <a:rPr lang="en-AU" sz="1400" b="1" dirty="0">
                <a:sym typeface="Wingdings"/>
              </a:rPr>
              <a:t> …).</a:t>
            </a:r>
          </a:p>
          <a:p>
            <a:pPr lvl="1"/>
            <a:r>
              <a:rPr lang="en-AU" sz="1400" b="1" dirty="0">
                <a:sym typeface="Wingdings"/>
              </a:rPr>
              <a:t>Data: volume and speed</a:t>
            </a:r>
          </a:p>
          <a:p>
            <a:pPr lvl="1"/>
            <a:endParaRPr lang="en-AU" sz="1400" b="1" dirty="0"/>
          </a:p>
          <a:p>
            <a:pPr marL="180000" lvl="1" indent="0">
              <a:buNone/>
            </a:pPr>
            <a:endParaRPr lang="en-AU" sz="1400" b="1" dirty="0">
              <a:sym typeface="Wingdings"/>
            </a:endParaRPr>
          </a:p>
          <a:p>
            <a:pPr marL="180000" lvl="1" indent="0">
              <a:buNone/>
            </a:pPr>
            <a:endParaRPr lang="en-AU" sz="1400" b="1" dirty="0">
              <a:sym typeface="Wingding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6FE42A5-1946-4162-9887-E685F8F67D7B}"/>
              </a:ext>
            </a:extLst>
          </p:cNvPr>
          <p:cNvGrpSpPr/>
          <p:nvPr/>
        </p:nvGrpSpPr>
        <p:grpSpPr>
          <a:xfrm>
            <a:off x="3956956" y="987127"/>
            <a:ext cx="5007429" cy="3982558"/>
            <a:chOff x="3773010" y="2123216"/>
            <a:chExt cx="4655593" cy="370053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A79B77D-5CBC-4765-8EC7-6363424DE3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04" t="6238" r="11477" b="8110"/>
            <a:stretch/>
          </p:blipFill>
          <p:spPr>
            <a:xfrm>
              <a:off x="3773010" y="2123216"/>
              <a:ext cx="4655593" cy="370053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C8CFAA8-C133-407C-A433-58B9E11CA79B}"/>
                </a:ext>
              </a:extLst>
            </p:cNvPr>
            <p:cNvSpPr/>
            <p:nvPr/>
          </p:nvSpPr>
          <p:spPr>
            <a:xfrm>
              <a:off x="6917368" y="4963556"/>
              <a:ext cx="761583" cy="247609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EE0000"/>
                  </a:solidFill>
                  <a:effectLst/>
                  <a:uLnTx/>
                  <a:uFillTx/>
                  <a:latin typeface="Calibri"/>
                  <a:ea typeface="ＭＳ Ｐゴシック" charset="-128"/>
                  <a:cs typeface="+mn-cs"/>
                </a:rPr>
                <a:t>ACCESS-C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B6E1DFC-8A80-4D15-866D-E9B07204E087}"/>
                </a:ext>
              </a:extLst>
            </p:cNvPr>
            <p:cNvCxnSpPr/>
            <p:nvPr/>
          </p:nvCxnSpPr>
          <p:spPr>
            <a:xfrm flipH="1" flipV="1">
              <a:off x="6727706" y="4780002"/>
              <a:ext cx="144016" cy="288032"/>
            </a:xfrm>
            <a:prstGeom prst="straightConnector1">
              <a:avLst/>
            </a:prstGeom>
            <a:noFill/>
            <a:ln w="38100" cap="flat" cmpd="sng" algn="ctr">
              <a:solidFill>
                <a:srgbClr val="EE0000"/>
              </a:solidFill>
              <a:prstDash val="solid"/>
              <a:tailEnd type="arrow"/>
            </a:ln>
            <a:effectLst/>
          </p:spPr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13CBB80-922B-47CB-B3BD-43F46C2C6521}"/>
                </a:ext>
              </a:extLst>
            </p:cNvPr>
            <p:cNvSpPr/>
            <p:nvPr/>
          </p:nvSpPr>
          <p:spPr>
            <a:xfrm>
              <a:off x="4697275" y="4949278"/>
              <a:ext cx="761583" cy="247609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6600"/>
                  </a:solidFill>
                  <a:effectLst/>
                  <a:uLnTx/>
                  <a:uFillTx/>
                  <a:latin typeface="Calibri"/>
                  <a:ea typeface="ＭＳ Ｐゴシック" charset="-128"/>
                  <a:cs typeface="+mn-cs"/>
                </a:rPr>
                <a:t>ACCESS-Reanalysis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68AACA1-1A1E-4491-B522-DAC30817B1B6}"/>
                </a:ext>
              </a:extLst>
            </p:cNvPr>
            <p:cNvCxnSpPr>
              <a:cxnSpLocks/>
            </p:cNvCxnSpPr>
            <p:nvPr/>
          </p:nvCxnSpPr>
          <p:spPr>
            <a:xfrm>
              <a:off x="5207294" y="3841813"/>
              <a:ext cx="295613" cy="174420"/>
            </a:xfrm>
            <a:prstGeom prst="straightConnector1">
              <a:avLst/>
            </a:prstGeom>
            <a:noFill/>
            <a:ln w="38100" cap="flat" cmpd="sng" algn="ctr">
              <a:solidFill>
                <a:srgbClr val="0033CC"/>
              </a:solidFill>
              <a:prstDash val="solid"/>
              <a:tailEnd type="arrow"/>
            </a:ln>
            <a:effectLst/>
          </p:spPr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DE3DE69-9DC1-4BBD-9FD9-92E77CF8574D}"/>
                </a:ext>
              </a:extLst>
            </p:cNvPr>
            <p:cNvSpPr/>
            <p:nvPr/>
          </p:nvSpPr>
          <p:spPr>
            <a:xfrm>
              <a:off x="4588486" y="3594203"/>
              <a:ext cx="905599" cy="247609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33CC"/>
                  </a:solidFill>
                  <a:effectLst/>
                  <a:uLnTx/>
                  <a:uFillTx/>
                  <a:latin typeface="Calibri"/>
                  <a:ea typeface="ＭＳ Ｐゴシック" charset="-128"/>
                  <a:cs typeface="+mn-cs"/>
                </a:rPr>
                <a:t>ACCESS-TCX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CB1B6A1-2E36-4F4C-BF03-EC21B10E9C51}"/>
                </a:ext>
              </a:extLst>
            </p:cNvPr>
            <p:cNvSpPr/>
            <p:nvPr/>
          </p:nvSpPr>
          <p:spPr>
            <a:xfrm>
              <a:off x="7223053" y="2372713"/>
              <a:ext cx="936105" cy="391624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33CC"/>
                  </a:solidFill>
                  <a:effectLst/>
                  <a:uLnTx/>
                  <a:uFillTx/>
                  <a:latin typeface="Calibri"/>
                  <a:ea typeface="ＭＳ Ｐゴシック" charset="-128"/>
                  <a:cs typeface="+mn-cs"/>
                </a:rPr>
                <a:t>ACCESS-TC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33CC"/>
                  </a:solidFill>
                  <a:effectLst/>
                  <a:uLnTx/>
                  <a:uFillTx/>
                  <a:latin typeface="Calibri"/>
                  <a:ea typeface="ＭＳ Ｐゴシック" charset="-128"/>
                  <a:cs typeface="+mn-cs"/>
                </a:rPr>
                <a:t>(relocatable)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59E199E-0182-470A-BC1F-EDD89DA0A7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08649" y="2568525"/>
              <a:ext cx="174752" cy="237636"/>
            </a:xfrm>
            <a:prstGeom prst="straightConnector1">
              <a:avLst/>
            </a:prstGeom>
            <a:noFill/>
            <a:ln w="38100" cap="flat" cmpd="sng" algn="ctr">
              <a:solidFill>
                <a:srgbClr val="0033CC"/>
              </a:solidFill>
              <a:prstDash val="solid"/>
              <a:tailEnd type="arrow"/>
            </a:ln>
            <a:effectLst/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318E104-2230-4567-B640-66A644544106}"/>
                </a:ext>
              </a:extLst>
            </p:cNvPr>
            <p:cNvSpPr/>
            <p:nvPr/>
          </p:nvSpPr>
          <p:spPr>
            <a:xfrm>
              <a:off x="4265228" y="2349081"/>
              <a:ext cx="1352899" cy="289556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60605B">
                      <a:lumMod val="75000"/>
                    </a:srgbClr>
                  </a:solidFill>
                  <a:effectLst/>
                  <a:uLnTx/>
                  <a:uFillTx/>
                  <a:latin typeface="Calibri"/>
                  <a:ea typeface="ＭＳ Ｐゴシック" charset="-128"/>
                  <a:cs typeface="+mn-cs"/>
                </a:rPr>
                <a:t>ACCESS-G (global)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3453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B8B170-D5D9-424E-BAA0-6B22648F4BF3}"/>
              </a:ext>
            </a:extLst>
          </p:cNvPr>
          <p:cNvSpPr txBox="1"/>
          <p:nvPr/>
        </p:nvSpPr>
        <p:spPr>
          <a:xfrm>
            <a:off x="1418095" y="1635071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AU" sz="5400" baseline="0" dirty="0">
                <a:solidFill>
                  <a:schemeClr val="bg1"/>
                </a:solidFill>
                <a:latin typeface="Arial"/>
              </a:rPr>
              <a:t>Thank you.</a:t>
            </a:r>
          </a:p>
          <a:p>
            <a:endParaRPr lang="en-AU" sz="5400" dirty="0">
              <a:solidFill>
                <a:schemeClr val="bg1"/>
              </a:solidFill>
              <a:latin typeface="Arial"/>
            </a:endParaRPr>
          </a:p>
          <a:p>
            <a:r>
              <a:rPr lang="en-AU" sz="5400" baseline="0" dirty="0">
                <a:solidFill>
                  <a:schemeClr val="bg1"/>
                </a:solidFill>
                <a:latin typeface="Arial"/>
              </a:rPr>
              <a:t>Q&amp;As</a:t>
            </a:r>
          </a:p>
        </p:txBody>
      </p:sp>
    </p:spTree>
    <p:extLst>
      <p:ext uri="{BB962C8B-B14F-4D97-AF65-F5344CB8AC3E}">
        <p14:creationId xmlns:p14="http://schemas.microsoft.com/office/powerpoint/2010/main" val="1288433192"/>
      </p:ext>
    </p:extLst>
  </p:cSld>
  <p:clrMapOvr>
    <a:masterClrMapping/>
  </p:clrMapOvr>
</p:sld>
</file>

<file path=ppt/theme/theme1.xml><?xml version="1.0" encoding="utf-8"?>
<a:theme xmlns:a="http://schemas.openxmlformats.org/drawingml/2006/main" name="WI-ppt-template_16-9">
  <a:themeElements>
    <a:clrScheme name="Bureau Palette">
      <a:dk1>
        <a:sysClr val="windowText" lastClr="000000"/>
      </a:dk1>
      <a:lt1>
        <a:sysClr val="window" lastClr="FFFFFF"/>
      </a:lt1>
      <a:dk2>
        <a:srgbClr val="34657F"/>
      </a:dk2>
      <a:lt2>
        <a:srgbClr val="ABC7CA"/>
      </a:lt2>
      <a:accent1>
        <a:srgbClr val="00AFD7"/>
      </a:accent1>
      <a:accent2>
        <a:srgbClr val="707372"/>
      </a:accent2>
      <a:accent3>
        <a:srgbClr val="C4D600"/>
      </a:accent3>
      <a:accent4>
        <a:srgbClr val="671E75"/>
      </a:accent4>
      <a:accent5>
        <a:srgbClr val="A9C47F"/>
      </a:accent5>
      <a:accent6>
        <a:srgbClr val="FFA300"/>
      </a:accent6>
      <a:hlink>
        <a:srgbClr val="00AFD7"/>
      </a:hlink>
      <a:folHlink>
        <a:srgbClr val="671E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defRPr sz="1400" baseline="0" dirty="0" smtClean="0">
            <a:solidFill>
              <a:schemeClr val="bg1"/>
            </a:solidFill>
            <a:latin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pictorial layouts">
  <a:themeElements>
    <a:clrScheme name="Bureau Palette">
      <a:dk1>
        <a:sysClr val="windowText" lastClr="000000"/>
      </a:dk1>
      <a:lt1>
        <a:sysClr val="window" lastClr="FFFFFF"/>
      </a:lt1>
      <a:dk2>
        <a:srgbClr val="34657F"/>
      </a:dk2>
      <a:lt2>
        <a:srgbClr val="ABC7CA"/>
      </a:lt2>
      <a:accent1>
        <a:srgbClr val="00AFD7"/>
      </a:accent1>
      <a:accent2>
        <a:srgbClr val="707372"/>
      </a:accent2>
      <a:accent3>
        <a:srgbClr val="C4D600"/>
      </a:accent3>
      <a:accent4>
        <a:srgbClr val="671E75"/>
      </a:accent4>
      <a:accent5>
        <a:srgbClr val="A9C47F"/>
      </a:accent5>
      <a:accent6>
        <a:srgbClr val="FFA300"/>
      </a:accent6>
      <a:hlink>
        <a:srgbClr val="00AFD7"/>
      </a:hlink>
      <a:folHlink>
        <a:srgbClr val="671E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defRPr sz="1400" baseline="0" dirty="0" smtClean="0">
            <a:solidFill>
              <a:schemeClr val="bg1"/>
            </a:solidFill>
            <a:latin typeface="Arial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WI-ppt-template_16-9</Template>
  <TotalTime>30256</TotalTime>
  <Words>286</Words>
  <Application>Microsoft Office PowerPoint</Application>
  <PresentationFormat>On-screen Show (16:9)</PresentationFormat>
  <Paragraphs>87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Helvetica</vt:lpstr>
      <vt:lpstr>Lucida Grande</vt:lpstr>
      <vt:lpstr>Wingdings</vt:lpstr>
      <vt:lpstr>WI-ppt-template_16-9</vt:lpstr>
      <vt:lpstr>pictorial layouts</vt:lpstr>
      <vt:lpstr>BoM ACCESS priorities/directions.</vt:lpstr>
      <vt:lpstr>PowerPoint Presentation</vt:lpstr>
      <vt:lpstr>PowerPoint Presentation</vt:lpstr>
      <vt:lpstr>Australian Community Climate and Earth System Simulator ACCESS</vt:lpstr>
      <vt:lpstr>Numerical Environmental and Weather Prediction:  BoM ACCESS directions </vt:lpstr>
      <vt:lpstr>PowerPoint Presentation</vt:lpstr>
    </vt:vector>
  </TitlesOfParts>
  <Company>Bureau of Meteorology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Graham Hawke</dc:creator>
  <cp:lastModifiedBy>Gilbert Brunet</cp:lastModifiedBy>
  <cp:revision>680</cp:revision>
  <cp:lastPrinted>2016-02-07T20:44:12Z</cp:lastPrinted>
  <dcterms:created xsi:type="dcterms:W3CDTF">2015-08-21T07:00:07Z</dcterms:created>
  <dcterms:modified xsi:type="dcterms:W3CDTF">2019-05-23T02:44:45Z</dcterms:modified>
</cp:coreProperties>
</file>

<file path=docProps/thumbnail.jpeg>
</file>